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3"/>
    <p:sldMasterId id="2147483693" r:id="rId4"/>
    <p:sldMasterId id="2147483674" r:id="rId5"/>
    <p:sldMasterId id="2147483678" r:id="rId6"/>
    <p:sldMasterId id="2147483690" r:id="rId7"/>
    <p:sldMasterId id="2147483648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5" r:id="rId15"/>
    <p:sldId id="262" r:id="rId16"/>
    <p:sldId id="263" r:id="rId17"/>
    <p:sldId id="266" r:id="rId18"/>
    <p:sldId id="264" r:id="rId19"/>
    <p:sldId id="268" r:id="rId20"/>
    <p:sldId id="269" r:id="rId21"/>
    <p:sldId id="270" r:id="rId22"/>
    <p:sldId id="267" r:id="rId23"/>
    <p:sldId id="277" r:id="rId24"/>
    <p:sldId id="276" r:id="rId25"/>
    <p:sldId id="273" r:id="rId26"/>
    <p:sldId id="274" r:id="rId27"/>
    <p:sldId id="275" r:id="rId28"/>
    <p:sldId id="272" r:id="rId29"/>
    <p:sldId id="298" r:id="rId30"/>
    <p:sldId id="278" r:id="rId31"/>
    <p:sldId id="280" r:id="rId32"/>
    <p:sldId id="289" r:id="rId33"/>
    <p:sldId id="285" r:id="rId34"/>
    <p:sldId id="281" r:id="rId35"/>
    <p:sldId id="282" r:id="rId36"/>
    <p:sldId id="283" r:id="rId37"/>
    <p:sldId id="284" r:id="rId38"/>
    <p:sldId id="290" r:id="rId39"/>
    <p:sldId id="291" r:id="rId40"/>
    <p:sldId id="286" r:id="rId41"/>
    <p:sldId id="288" r:id="rId42"/>
    <p:sldId id="287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292" r:id="rId60"/>
    <p:sldId id="293" r:id="rId61"/>
    <p:sldId id="294" r:id="rId62"/>
    <p:sldId id="295" r:id="rId63"/>
    <p:sldId id="296" r:id="rId64"/>
    <p:sldId id="29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E7C034-8E62-4F08-A929-B021E058E562}" v="52" dt="2023-07-18T20:21:10.775"/>
    <p1510:client id="{502276AC-6E3B-4D62-9889-44DDD07D714A}" vWet="2" dt="2023-07-18T16:05:53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Fortney" userId="03b4f52f-a8c5-4687-baf6-b43da7a9bb23" providerId="ADAL" clId="{24E7C034-8E62-4F08-A929-B021E058E562}"/>
    <pc:docChg chg="custSel addSld modSld sldOrd">
      <pc:chgData name="Holly Fortney" userId="03b4f52f-a8c5-4687-baf6-b43da7a9bb23" providerId="ADAL" clId="{24E7C034-8E62-4F08-A929-B021E058E562}" dt="2023-07-18T20:21:10.775" v="70"/>
      <pc:docMkLst>
        <pc:docMk/>
      </pc:docMkLst>
      <pc:sldChg chg="addSp delSp modSp mod setBg">
        <pc:chgData name="Holly Fortney" userId="03b4f52f-a8c5-4687-baf6-b43da7a9bb23" providerId="ADAL" clId="{24E7C034-8E62-4F08-A929-B021E058E562}" dt="2023-07-18T16:22:27.336" v="47" actId="26606"/>
        <pc:sldMkLst>
          <pc:docMk/>
          <pc:sldMk cId="3974507545" sldId="256"/>
        </pc:sldMkLst>
        <pc:spChg chg="add del">
          <ac:chgData name="Holly Fortney" userId="03b4f52f-a8c5-4687-baf6-b43da7a9bb23" providerId="ADAL" clId="{24E7C034-8E62-4F08-A929-B021E058E562}" dt="2023-07-18T16:22:27.336" v="47" actId="26606"/>
          <ac:spMkLst>
            <pc:docMk/>
            <pc:sldMk cId="3974507545" sldId="256"/>
            <ac:spMk id="7" creationId="{42A4FC2C-047E-45A5-965D-8E1E3BF09BC6}"/>
          </ac:spMkLst>
        </pc:spChg>
        <pc:spChg chg="add">
          <ac:chgData name="Holly Fortney" userId="03b4f52f-a8c5-4687-baf6-b43da7a9bb23" providerId="ADAL" clId="{24E7C034-8E62-4F08-A929-B021E058E562}" dt="2023-07-18T16:22:27.336" v="47" actId="26606"/>
          <ac:spMkLst>
            <pc:docMk/>
            <pc:sldMk cId="3974507545" sldId="256"/>
            <ac:spMk id="12" creationId="{DA2E7C1E-2B5A-4BBA-AE51-1CD8C19309D7}"/>
          </ac:spMkLst>
        </pc:spChg>
        <pc:spChg chg="add">
          <ac:chgData name="Holly Fortney" userId="03b4f52f-a8c5-4687-baf6-b43da7a9bb23" providerId="ADAL" clId="{24E7C034-8E62-4F08-A929-B021E058E562}" dt="2023-07-18T16:22:27.336" v="47" actId="26606"/>
          <ac:spMkLst>
            <pc:docMk/>
            <pc:sldMk cId="3974507545" sldId="256"/>
            <ac:spMk id="14" creationId="{43DF76B1-5174-4FAF-9D19-FFEE98426836}"/>
          </ac:spMkLst>
        </pc:spChg>
        <pc:picChg chg="add mod">
          <ac:chgData name="Holly Fortney" userId="03b4f52f-a8c5-4687-baf6-b43da7a9bb23" providerId="ADAL" clId="{24E7C034-8E62-4F08-A929-B021E058E562}" dt="2023-07-18T16:22:27.336" v="47" actId="26606"/>
          <ac:picMkLst>
            <pc:docMk/>
            <pc:sldMk cId="3974507545" sldId="256"/>
            <ac:picMk id="2" creationId="{F115F982-7A06-6187-6C56-AC2712F83991}"/>
          </ac:picMkLst>
        </pc:picChg>
      </pc:sldChg>
      <pc:sldChg chg="addSp delSp modSp mod modAnim">
        <pc:chgData name="Holly Fortney" userId="03b4f52f-a8c5-4687-baf6-b43da7a9bb23" providerId="ADAL" clId="{24E7C034-8E62-4F08-A929-B021E058E562}" dt="2023-07-18T16:22:14.131" v="46" actId="1076"/>
        <pc:sldMkLst>
          <pc:docMk/>
          <pc:sldMk cId="1111631528" sldId="277"/>
        </pc:sldMkLst>
        <pc:spChg chg="del">
          <ac:chgData name="Holly Fortney" userId="03b4f52f-a8c5-4687-baf6-b43da7a9bb23" providerId="ADAL" clId="{24E7C034-8E62-4F08-A929-B021E058E562}" dt="2023-07-18T16:21:47.094" v="41" actId="478"/>
          <ac:spMkLst>
            <pc:docMk/>
            <pc:sldMk cId="1111631528" sldId="277"/>
            <ac:spMk id="2" creationId="{CB51D902-4859-FDFE-1FAE-54F2BCEB3075}"/>
          </ac:spMkLst>
        </pc:spChg>
        <pc:picChg chg="add mod">
          <ac:chgData name="Holly Fortney" userId="03b4f52f-a8c5-4687-baf6-b43da7a9bb23" providerId="ADAL" clId="{24E7C034-8E62-4F08-A929-B021E058E562}" dt="2023-07-18T16:22:14.131" v="46" actId="1076"/>
          <ac:picMkLst>
            <pc:docMk/>
            <pc:sldMk cId="1111631528" sldId="277"/>
            <ac:picMk id="3" creationId="{D1F110D1-92B6-B0B6-A5A9-5DF5F87615D3}"/>
          </ac:picMkLst>
        </pc:picChg>
      </pc:sldChg>
      <pc:sldChg chg="addSp delSp modSp mod modAnim">
        <pc:chgData name="Holly Fortney" userId="03b4f52f-a8c5-4687-baf6-b43da7a9bb23" providerId="ADAL" clId="{24E7C034-8E62-4F08-A929-B021E058E562}" dt="2023-07-18T16:21:40.823" v="40" actId="1076"/>
        <pc:sldMkLst>
          <pc:docMk/>
          <pc:sldMk cId="1544609679" sldId="278"/>
        </pc:sldMkLst>
        <pc:spChg chg="del mod">
          <ac:chgData name="Holly Fortney" userId="03b4f52f-a8c5-4687-baf6-b43da7a9bb23" providerId="ADAL" clId="{24E7C034-8E62-4F08-A929-B021E058E562}" dt="2023-07-18T16:21:14.240" v="35" actId="478"/>
          <ac:spMkLst>
            <pc:docMk/>
            <pc:sldMk cId="1544609679" sldId="278"/>
            <ac:spMk id="2" creationId="{CB51D902-4859-FDFE-1FAE-54F2BCEB3075}"/>
          </ac:spMkLst>
        </pc:spChg>
        <pc:picChg chg="add mod">
          <ac:chgData name="Holly Fortney" userId="03b4f52f-a8c5-4687-baf6-b43da7a9bb23" providerId="ADAL" clId="{24E7C034-8E62-4F08-A929-B021E058E562}" dt="2023-07-18T16:21:40.823" v="40" actId="1076"/>
          <ac:picMkLst>
            <pc:docMk/>
            <pc:sldMk cId="1544609679" sldId="278"/>
            <ac:picMk id="3" creationId="{09F50645-F4CC-EDF7-9734-90C54A15C067}"/>
          </ac:picMkLst>
        </pc:picChg>
      </pc:sldChg>
      <pc:sldChg chg="addSp delSp modSp mod">
        <pc:chgData name="Holly Fortney" userId="03b4f52f-a8c5-4687-baf6-b43da7a9bb23" providerId="ADAL" clId="{24E7C034-8E62-4F08-A929-B021E058E562}" dt="2023-07-18T16:20:12.887" v="19" actId="14100"/>
        <pc:sldMkLst>
          <pc:docMk/>
          <pc:sldMk cId="3543785445" sldId="286"/>
        </pc:sldMkLst>
        <pc:picChg chg="add mod">
          <ac:chgData name="Holly Fortney" userId="03b4f52f-a8c5-4687-baf6-b43da7a9bb23" providerId="ADAL" clId="{24E7C034-8E62-4F08-A929-B021E058E562}" dt="2023-07-18T16:20:08.387" v="16" actId="1076"/>
          <ac:picMkLst>
            <pc:docMk/>
            <pc:sldMk cId="3543785445" sldId="286"/>
            <ac:picMk id="7" creationId="{43724C2F-3C0D-1822-0AFB-7DFCDE58F52D}"/>
          </ac:picMkLst>
        </pc:picChg>
        <pc:picChg chg="del">
          <ac:chgData name="Holly Fortney" userId="03b4f52f-a8c5-4687-baf6-b43da7a9bb23" providerId="ADAL" clId="{24E7C034-8E62-4F08-A929-B021E058E562}" dt="2023-07-18T16:20:03.419" v="13" actId="478"/>
          <ac:picMkLst>
            <pc:docMk/>
            <pc:sldMk cId="3543785445" sldId="286"/>
            <ac:picMk id="11" creationId="{1B8A5DC6-47BB-F0D1-78A3-A3FC8EB767B5}"/>
          </ac:picMkLst>
        </pc:picChg>
        <pc:picChg chg="del">
          <ac:chgData name="Holly Fortney" userId="03b4f52f-a8c5-4687-baf6-b43da7a9bb23" providerId="ADAL" clId="{24E7C034-8E62-4F08-A929-B021E058E562}" dt="2023-07-18T16:20:01.559" v="12" actId="478"/>
          <ac:picMkLst>
            <pc:docMk/>
            <pc:sldMk cId="3543785445" sldId="286"/>
            <ac:picMk id="12" creationId="{840107C5-764E-2007-E3DB-8BA0DD8973C3}"/>
          </ac:picMkLst>
        </pc:picChg>
        <pc:picChg chg="add mod">
          <ac:chgData name="Holly Fortney" userId="03b4f52f-a8c5-4687-baf6-b43da7a9bb23" providerId="ADAL" clId="{24E7C034-8E62-4F08-A929-B021E058E562}" dt="2023-07-18T16:20:12.887" v="19" actId="14100"/>
          <ac:picMkLst>
            <pc:docMk/>
            <pc:sldMk cId="3543785445" sldId="286"/>
            <ac:picMk id="14" creationId="{B3B14629-4708-9DFC-43C7-3006BDB5AF37}"/>
          </ac:picMkLst>
        </pc:picChg>
      </pc:sldChg>
      <pc:sldChg chg="addSp delSp modSp mod">
        <pc:chgData name="Holly Fortney" userId="03b4f52f-a8c5-4687-baf6-b43da7a9bb23" providerId="ADAL" clId="{24E7C034-8E62-4F08-A929-B021E058E562}" dt="2023-07-18T16:20:34.278" v="31" actId="1076"/>
        <pc:sldMkLst>
          <pc:docMk/>
          <pc:sldMk cId="775184362" sldId="287"/>
        </pc:sldMkLst>
        <pc:picChg chg="del">
          <ac:chgData name="Holly Fortney" userId="03b4f52f-a8c5-4687-baf6-b43da7a9bb23" providerId="ADAL" clId="{24E7C034-8E62-4F08-A929-B021E058E562}" dt="2023-07-18T16:20:27.585" v="27" actId="478"/>
          <ac:picMkLst>
            <pc:docMk/>
            <pc:sldMk cId="775184362" sldId="287"/>
            <ac:picMk id="9" creationId="{023B448B-A23D-E397-5AB1-318F4CCD1CD6}"/>
          </ac:picMkLst>
        </pc:picChg>
        <pc:picChg chg="del">
          <ac:chgData name="Holly Fortney" userId="03b4f52f-a8c5-4687-baf6-b43da7a9bb23" providerId="ADAL" clId="{24E7C034-8E62-4F08-A929-B021E058E562}" dt="2023-07-18T16:20:26.197" v="26" actId="478"/>
          <ac:picMkLst>
            <pc:docMk/>
            <pc:sldMk cId="775184362" sldId="287"/>
            <ac:picMk id="11" creationId="{AE1972D6-FA7A-B2B4-616E-EE13AC884000}"/>
          </ac:picMkLst>
        </pc:picChg>
        <pc:picChg chg="add mod">
          <ac:chgData name="Holly Fortney" userId="03b4f52f-a8c5-4687-baf6-b43da7a9bb23" providerId="ADAL" clId="{24E7C034-8E62-4F08-A929-B021E058E562}" dt="2023-07-18T16:20:30.253" v="29" actId="1076"/>
          <ac:picMkLst>
            <pc:docMk/>
            <pc:sldMk cId="775184362" sldId="287"/>
            <ac:picMk id="14" creationId="{CC3EE4C2-2883-EDDE-944F-FDEA741EED89}"/>
          </ac:picMkLst>
        </pc:picChg>
        <pc:picChg chg="add mod">
          <ac:chgData name="Holly Fortney" userId="03b4f52f-a8c5-4687-baf6-b43da7a9bb23" providerId="ADAL" clId="{24E7C034-8E62-4F08-A929-B021E058E562}" dt="2023-07-18T16:20:34.278" v="31" actId="1076"/>
          <ac:picMkLst>
            <pc:docMk/>
            <pc:sldMk cId="775184362" sldId="287"/>
            <ac:picMk id="15" creationId="{8FA7C458-83BD-06CB-8E96-B2FA66909189}"/>
          </ac:picMkLst>
        </pc:picChg>
      </pc:sldChg>
      <pc:sldChg chg="addSp delSp modSp mod">
        <pc:chgData name="Holly Fortney" userId="03b4f52f-a8c5-4687-baf6-b43da7a9bb23" providerId="ADAL" clId="{24E7C034-8E62-4F08-A929-B021E058E562}" dt="2023-07-18T16:20:23.563" v="25" actId="1076"/>
        <pc:sldMkLst>
          <pc:docMk/>
          <pc:sldMk cId="1147327933" sldId="288"/>
        </pc:sldMkLst>
        <pc:picChg chg="del">
          <ac:chgData name="Holly Fortney" userId="03b4f52f-a8c5-4687-baf6-b43da7a9bb23" providerId="ADAL" clId="{24E7C034-8E62-4F08-A929-B021E058E562}" dt="2023-07-18T16:20:18.168" v="21" actId="478"/>
          <ac:picMkLst>
            <pc:docMk/>
            <pc:sldMk cId="1147327933" sldId="288"/>
            <ac:picMk id="8" creationId="{F234AD7F-8042-E7D3-2EF2-BB34DF30BB69}"/>
          </ac:picMkLst>
        </pc:picChg>
        <pc:picChg chg="del">
          <ac:chgData name="Holly Fortney" userId="03b4f52f-a8c5-4687-baf6-b43da7a9bb23" providerId="ADAL" clId="{24E7C034-8E62-4F08-A929-B021E058E562}" dt="2023-07-18T16:20:16.881" v="20" actId="478"/>
          <ac:picMkLst>
            <pc:docMk/>
            <pc:sldMk cId="1147327933" sldId="288"/>
            <ac:picMk id="9" creationId="{BF13F26D-BF9F-26DB-EA55-3CD7415E2CB0}"/>
          </ac:picMkLst>
        </pc:picChg>
        <pc:picChg chg="add mod">
          <ac:chgData name="Holly Fortney" userId="03b4f52f-a8c5-4687-baf6-b43da7a9bb23" providerId="ADAL" clId="{24E7C034-8E62-4F08-A929-B021E058E562}" dt="2023-07-18T16:20:21.146" v="23" actId="1076"/>
          <ac:picMkLst>
            <pc:docMk/>
            <pc:sldMk cId="1147327933" sldId="288"/>
            <ac:picMk id="11" creationId="{F986B6F4-C51D-54F3-6EE5-A6F3E310FEBE}"/>
          </ac:picMkLst>
        </pc:picChg>
        <pc:picChg chg="add mod">
          <ac:chgData name="Holly Fortney" userId="03b4f52f-a8c5-4687-baf6-b43da7a9bb23" providerId="ADAL" clId="{24E7C034-8E62-4F08-A929-B021E058E562}" dt="2023-07-18T16:20:23.563" v="25" actId="1076"/>
          <ac:picMkLst>
            <pc:docMk/>
            <pc:sldMk cId="1147327933" sldId="288"/>
            <ac:picMk id="15" creationId="{A9B10A05-56A0-5DFA-BB30-49D315CB5F73}"/>
          </ac:picMkLst>
        </pc:picChg>
      </pc:sldChg>
      <pc:sldChg chg="addSp delSp modSp mod">
        <pc:chgData name="Holly Fortney" userId="03b4f52f-a8c5-4687-baf6-b43da7a9bb23" providerId="ADAL" clId="{24E7C034-8E62-4F08-A929-B021E058E562}" dt="2023-07-18T16:20:47.537" v="33" actId="14100"/>
        <pc:sldMkLst>
          <pc:docMk/>
          <pc:sldMk cId="673874220" sldId="290"/>
        </pc:sldMkLst>
        <pc:picChg chg="add mod">
          <ac:chgData name="Holly Fortney" userId="03b4f52f-a8c5-4687-baf6-b43da7a9bb23" providerId="ADAL" clId="{24E7C034-8E62-4F08-A929-B021E058E562}" dt="2023-07-18T16:20:47.537" v="33" actId="14100"/>
          <ac:picMkLst>
            <pc:docMk/>
            <pc:sldMk cId="673874220" sldId="290"/>
            <ac:picMk id="7" creationId="{71FF8EEF-3090-527B-0F4A-6238E26EE332}"/>
          </ac:picMkLst>
        </pc:picChg>
        <pc:picChg chg="del">
          <ac:chgData name="Holly Fortney" userId="03b4f52f-a8c5-4687-baf6-b43da7a9bb23" providerId="ADAL" clId="{24E7C034-8E62-4F08-A929-B021E058E562}" dt="2023-07-18T16:19:23.724" v="2" actId="478"/>
          <ac:picMkLst>
            <pc:docMk/>
            <pc:sldMk cId="673874220" sldId="290"/>
            <ac:picMk id="16" creationId="{20C6731B-07F8-50C8-B6F2-34E38895EF0C}"/>
          </ac:picMkLst>
        </pc:picChg>
      </pc:sldChg>
      <pc:sldChg chg="addSp delSp modSp mod">
        <pc:chgData name="Holly Fortney" userId="03b4f52f-a8c5-4687-baf6-b43da7a9bb23" providerId="ADAL" clId="{24E7C034-8E62-4F08-A929-B021E058E562}" dt="2023-07-18T16:19:58.444" v="11" actId="14100"/>
        <pc:sldMkLst>
          <pc:docMk/>
          <pc:sldMk cId="1876902648" sldId="291"/>
        </pc:sldMkLst>
        <pc:picChg chg="add mod">
          <ac:chgData name="Holly Fortney" userId="03b4f52f-a8c5-4687-baf6-b43da7a9bb23" providerId="ADAL" clId="{24E7C034-8E62-4F08-A929-B021E058E562}" dt="2023-07-18T16:19:53.115" v="8" actId="14100"/>
          <ac:picMkLst>
            <pc:docMk/>
            <pc:sldMk cId="1876902648" sldId="291"/>
            <ac:picMk id="6" creationId="{2DFEB2A1-C43A-CB8E-D231-1228ADEF2179}"/>
          </ac:picMkLst>
        </pc:picChg>
        <pc:picChg chg="add mod">
          <ac:chgData name="Holly Fortney" userId="03b4f52f-a8c5-4687-baf6-b43da7a9bb23" providerId="ADAL" clId="{24E7C034-8E62-4F08-A929-B021E058E562}" dt="2023-07-18T16:19:58.444" v="11" actId="14100"/>
          <ac:picMkLst>
            <pc:docMk/>
            <pc:sldMk cId="1876902648" sldId="291"/>
            <ac:picMk id="7" creationId="{7A544DBB-683D-0A97-3431-E22ECF780660}"/>
          </ac:picMkLst>
        </pc:picChg>
        <pc:picChg chg="del">
          <ac:chgData name="Holly Fortney" userId="03b4f52f-a8c5-4687-baf6-b43da7a9bb23" providerId="ADAL" clId="{24E7C034-8E62-4F08-A929-B021E058E562}" dt="2023-07-18T16:19:48.024" v="5" actId="478"/>
          <ac:picMkLst>
            <pc:docMk/>
            <pc:sldMk cId="1876902648" sldId="291"/>
            <ac:picMk id="11" creationId="{CE61C280-F0E8-BD52-5B70-843FE6E3C6DC}"/>
          </ac:picMkLst>
        </pc:picChg>
        <pc:picChg chg="del">
          <ac:chgData name="Holly Fortney" userId="03b4f52f-a8c5-4687-baf6-b43da7a9bb23" providerId="ADAL" clId="{24E7C034-8E62-4F08-A929-B021E058E562}" dt="2023-07-18T16:19:49.684" v="6" actId="478"/>
          <ac:picMkLst>
            <pc:docMk/>
            <pc:sldMk cId="1876902648" sldId="291"/>
            <ac:picMk id="13" creationId="{818EF7E8-720D-CBEC-2C5D-014E59FFF3AF}"/>
          </ac:picMkLst>
        </pc:picChg>
      </pc:sldChg>
      <pc:sldChg chg="addSp modSp new ord">
        <pc:chgData name="Holly Fortney" userId="03b4f52f-a8c5-4687-baf6-b43da7a9bb23" providerId="ADAL" clId="{24E7C034-8E62-4F08-A929-B021E058E562}" dt="2023-07-18T20:20:23.054" v="52"/>
        <pc:sldMkLst>
          <pc:docMk/>
          <pc:sldMk cId="1451529029" sldId="298"/>
        </pc:sldMkLst>
        <pc:picChg chg="add mod">
          <ac:chgData name="Holly Fortney" userId="03b4f52f-a8c5-4687-baf6-b43da7a9bb23" providerId="ADAL" clId="{24E7C034-8E62-4F08-A929-B021E058E562}" dt="2023-07-18T20:20:00.475" v="51"/>
          <ac:picMkLst>
            <pc:docMk/>
            <pc:sldMk cId="1451529029" sldId="298"/>
            <ac:picMk id="2" creationId="{DAED415D-3199-45D1-3635-B00526F45DA6}"/>
          </ac:picMkLst>
        </pc:picChg>
        <pc:picChg chg="add mod">
          <ac:chgData name="Holly Fortney" userId="03b4f52f-a8c5-4687-baf6-b43da7a9bb23" providerId="ADAL" clId="{24E7C034-8E62-4F08-A929-B021E058E562}" dt="2023-07-18T20:20:23.054" v="52"/>
          <ac:picMkLst>
            <pc:docMk/>
            <pc:sldMk cId="1451529029" sldId="298"/>
            <ac:picMk id="3" creationId="{F70822AD-327C-94B1-741F-C3BB77FC5B3C}"/>
          </ac:picMkLst>
        </pc:picChg>
      </pc:sldChg>
      <pc:sldChg chg="delSp add setBg delDesignElem">
        <pc:chgData name="Holly Fortney" userId="03b4f52f-a8c5-4687-baf6-b43da7a9bb23" providerId="ADAL" clId="{24E7C034-8E62-4F08-A929-B021E058E562}" dt="2023-07-18T20:21:09.424" v="61"/>
        <pc:sldMkLst>
          <pc:docMk/>
          <pc:sldMk cId="3524773748" sldId="299"/>
        </pc:sldMkLst>
        <pc:spChg chg="del">
          <ac:chgData name="Holly Fortney" userId="03b4f52f-a8c5-4687-baf6-b43da7a9bb23" providerId="ADAL" clId="{24E7C034-8E62-4F08-A929-B021E058E562}" dt="2023-07-18T20:21:09.424" v="61"/>
          <ac:spMkLst>
            <pc:docMk/>
            <pc:sldMk cId="3524773748" sldId="299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09.424" v="61"/>
        <pc:sldMkLst>
          <pc:docMk/>
          <pc:sldMk cId="80089135" sldId="300"/>
        </pc:sldMkLst>
        <pc:spChg chg="del">
          <ac:chgData name="Holly Fortney" userId="03b4f52f-a8c5-4687-baf6-b43da7a9bb23" providerId="ADAL" clId="{24E7C034-8E62-4F08-A929-B021E058E562}" dt="2023-07-18T20:21:09.424" v="61"/>
          <ac:spMkLst>
            <pc:docMk/>
            <pc:sldMk cId="80089135" sldId="300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09.424" v="61"/>
        <pc:sldMkLst>
          <pc:docMk/>
          <pc:sldMk cId="2458286729" sldId="301"/>
        </pc:sldMkLst>
        <pc:spChg chg="del">
          <ac:chgData name="Holly Fortney" userId="03b4f52f-a8c5-4687-baf6-b43da7a9bb23" providerId="ADAL" clId="{24E7C034-8E62-4F08-A929-B021E058E562}" dt="2023-07-18T20:21:09.424" v="61"/>
          <ac:spMkLst>
            <pc:docMk/>
            <pc:sldMk cId="2458286729" sldId="301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09.424" v="61"/>
        <pc:sldMkLst>
          <pc:docMk/>
          <pc:sldMk cId="872826679" sldId="302"/>
        </pc:sldMkLst>
        <pc:spChg chg="del">
          <ac:chgData name="Holly Fortney" userId="03b4f52f-a8c5-4687-baf6-b43da7a9bb23" providerId="ADAL" clId="{24E7C034-8E62-4F08-A929-B021E058E562}" dt="2023-07-18T20:21:09.424" v="61"/>
          <ac:spMkLst>
            <pc:docMk/>
            <pc:sldMk cId="872826679" sldId="302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09.424" v="61"/>
        <pc:sldMkLst>
          <pc:docMk/>
          <pc:sldMk cId="3649659161" sldId="303"/>
        </pc:sldMkLst>
        <pc:spChg chg="del">
          <ac:chgData name="Holly Fortney" userId="03b4f52f-a8c5-4687-baf6-b43da7a9bb23" providerId="ADAL" clId="{24E7C034-8E62-4F08-A929-B021E058E562}" dt="2023-07-18T20:21:09.424" v="61"/>
          <ac:spMkLst>
            <pc:docMk/>
            <pc:sldMk cId="3649659161" sldId="303"/>
            <ac:spMk id="15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09.424" v="61"/>
        <pc:sldMkLst>
          <pc:docMk/>
          <pc:sldMk cId="4162392435" sldId="304"/>
        </pc:sldMkLst>
        <pc:spChg chg="del">
          <ac:chgData name="Holly Fortney" userId="03b4f52f-a8c5-4687-baf6-b43da7a9bb23" providerId="ADAL" clId="{24E7C034-8E62-4F08-A929-B021E058E562}" dt="2023-07-18T20:21:09.424" v="61"/>
          <ac:spMkLst>
            <pc:docMk/>
            <pc:sldMk cId="4162392435" sldId="304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09.424" v="61"/>
        <pc:sldMkLst>
          <pc:docMk/>
          <pc:sldMk cId="3812672407" sldId="305"/>
        </pc:sldMkLst>
        <pc:spChg chg="del">
          <ac:chgData name="Holly Fortney" userId="03b4f52f-a8c5-4687-baf6-b43da7a9bb23" providerId="ADAL" clId="{24E7C034-8E62-4F08-A929-B021E058E562}" dt="2023-07-18T20:21:09.424" v="61"/>
          <ac:spMkLst>
            <pc:docMk/>
            <pc:sldMk cId="3812672407" sldId="305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09.424" v="61"/>
        <pc:sldMkLst>
          <pc:docMk/>
          <pc:sldMk cId="2344806964" sldId="306"/>
        </pc:sldMkLst>
        <pc:spChg chg="del">
          <ac:chgData name="Holly Fortney" userId="03b4f52f-a8c5-4687-baf6-b43da7a9bb23" providerId="ADAL" clId="{24E7C034-8E62-4F08-A929-B021E058E562}" dt="2023-07-18T20:21:09.424" v="61"/>
          <ac:spMkLst>
            <pc:docMk/>
            <pc:sldMk cId="2344806964" sldId="306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10.775" v="70"/>
        <pc:sldMkLst>
          <pc:docMk/>
          <pc:sldMk cId="1979672531" sldId="307"/>
        </pc:sldMkLst>
        <pc:spChg chg="del">
          <ac:chgData name="Holly Fortney" userId="03b4f52f-a8c5-4687-baf6-b43da7a9bb23" providerId="ADAL" clId="{24E7C034-8E62-4F08-A929-B021E058E562}" dt="2023-07-18T20:21:10.775" v="70"/>
          <ac:spMkLst>
            <pc:docMk/>
            <pc:sldMk cId="1979672531" sldId="307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10.775" v="70"/>
        <pc:sldMkLst>
          <pc:docMk/>
          <pc:sldMk cId="3372842610" sldId="308"/>
        </pc:sldMkLst>
        <pc:spChg chg="del">
          <ac:chgData name="Holly Fortney" userId="03b4f52f-a8c5-4687-baf6-b43da7a9bb23" providerId="ADAL" clId="{24E7C034-8E62-4F08-A929-B021E058E562}" dt="2023-07-18T20:21:10.775" v="70"/>
          <ac:spMkLst>
            <pc:docMk/>
            <pc:sldMk cId="3372842610" sldId="308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10.775" v="70"/>
        <pc:sldMkLst>
          <pc:docMk/>
          <pc:sldMk cId="3424149094" sldId="309"/>
        </pc:sldMkLst>
        <pc:spChg chg="del">
          <ac:chgData name="Holly Fortney" userId="03b4f52f-a8c5-4687-baf6-b43da7a9bb23" providerId="ADAL" clId="{24E7C034-8E62-4F08-A929-B021E058E562}" dt="2023-07-18T20:21:10.775" v="70"/>
          <ac:spMkLst>
            <pc:docMk/>
            <pc:sldMk cId="3424149094" sldId="309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10.775" v="70"/>
        <pc:sldMkLst>
          <pc:docMk/>
          <pc:sldMk cId="2636244085" sldId="310"/>
        </pc:sldMkLst>
        <pc:spChg chg="del">
          <ac:chgData name="Holly Fortney" userId="03b4f52f-a8c5-4687-baf6-b43da7a9bb23" providerId="ADAL" clId="{24E7C034-8E62-4F08-A929-B021E058E562}" dt="2023-07-18T20:21:10.775" v="70"/>
          <ac:spMkLst>
            <pc:docMk/>
            <pc:sldMk cId="2636244085" sldId="310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10.775" v="70"/>
        <pc:sldMkLst>
          <pc:docMk/>
          <pc:sldMk cId="2418233833" sldId="311"/>
        </pc:sldMkLst>
        <pc:spChg chg="del">
          <ac:chgData name="Holly Fortney" userId="03b4f52f-a8c5-4687-baf6-b43da7a9bb23" providerId="ADAL" clId="{24E7C034-8E62-4F08-A929-B021E058E562}" dt="2023-07-18T20:21:10.775" v="70"/>
          <ac:spMkLst>
            <pc:docMk/>
            <pc:sldMk cId="2418233833" sldId="311"/>
            <ac:spMk id="15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10.775" v="70"/>
        <pc:sldMkLst>
          <pc:docMk/>
          <pc:sldMk cId="4288380526" sldId="312"/>
        </pc:sldMkLst>
        <pc:spChg chg="del">
          <ac:chgData name="Holly Fortney" userId="03b4f52f-a8c5-4687-baf6-b43da7a9bb23" providerId="ADAL" clId="{24E7C034-8E62-4F08-A929-B021E058E562}" dt="2023-07-18T20:21:10.775" v="70"/>
          <ac:spMkLst>
            <pc:docMk/>
            <pc:sldMk cId="4288380526" sldId="312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10.775" v="70"/>
        <pc:sldMkLst>
          <pc:docMk/>
          <pc:sldMk cId="2825942823" sldId="313"/>
        </pc:sldMkLst>
        <pc:spChg chg="del">
          <ac:chgData name="Holly Fortney" userId="03b4f52f-a8c5-4687-baf6-b43da7a9bb23" providerId="ADAL" clId="{24E7C034-8E62-4F08-A929-B021E058E562}" dt="2023-07-18T20:21:10.775" v="70"/>
          <ac:spMkLst>
            <pc:docMk/>
            <pc:sldMk cId="2825942823" sldId="313"/>
            <ac:spMk id="10" creationId="{42A4FC2C-047E-45A5-965D-8E1E3BF09BC6}"/>
          </ac:spMkLst>
        </pc:spChg>
      </pc:sldChg>
      <pc:sldChg chg="delSp add setBg delDesignElem">
        <pc:chgData name="Holly Fortney" userId="03b4f52f-a8c5-4687-baf6-b43da7a9bb23" providerId="ADAL" clId="{24E7C034-8E62-4F08-A929-B021E058E562}" dt="2023-07-18T20:21:10.775" v="70"/>
        <pc:sldMkLst>
          <pc:docMk/>
          <pc:sldMk cId="3689984363" sldId="314"/>
        </pc:sldMkLst>
        <pc:spChg chg="del">
          <ac:chgData name="Holly Fortney" userId="03b4f52f-a8c5-4687-baf6-b43da7a9bb23" providerId="ADAL" clId="{24E7C034-8E62-4F08-A929-B021E058E562}" dt="2023-07-18T20:21:10.775" v="70"/>
          <ac:spMkLst>
            <pc:docMk/>
            <pc:sldMk cId="3689984363" sldId="314"/>
            <ac:spMk id="10" creationId="{42A4FC2C-047E-45A5-965D-8E1E3BF09BC6}"/>
          </ac:spMkLst>
        </pc:spChg>
      </pc:sldChg>
    </pc:docChg>
  </pc:docChgLst>
  <pc:docChgLst>
    <pc:chgData name="Holly Fortney" userId="03b4f52f-a8c5-4687-baf6-b43da7a9bb23" providerId="ADAL" clId="{3DFF773C-6381-48B0-A9E0-2E9392962005}"/>
    <pc:docChg chg="addSld modSld sldOrd addMainMaster modMainMaster">
      <pc:chgData name="Holly Fortney" userId="03b4f52f-a8c5-4687-baf6-b43da7a9bb23" providerId="ADAL" clId="{3DFF773C-6381-48B0-A9E0-2E9392962005}" dt="2023-07-18T15:30:53.926" v="11"/>
      <pc:docMkLst>
        <pc:docMk/>
      </pc:docMkLst>
      <pc:sldChg chg="ord">
        <pc:chgData name="Holly Fortney" userId="03b4f52f-a8c5-4687-baf6-b43da7a9bb23" providerId="ADAL" clId="{3DFF773C-6381-48B0-A9E0-2E9392962005}" dt="2023-07-18T15:30:41.734" v="7"/>
        <pc:sldMkLst>
          <pc:docMk/>
          <pc:sldMk cId="3543785445" sldId="286"/>
        </pc:sldMkLst>
      </pc:sldChg>
      <pc:sldChg chg="ord">
        <pc:chgData name="Holly Fortney" userId="03b4f52f-a8c5-4687-baf6-b43da7a9bb23" providerId="ADAL" clId="{3DFF773C-6381-48B0-A9E0-2E9392962005}" dt="2023-07-18T15:30:53.926" v="11"/>
        <pc:sldMkLst>
          <pc:docMk/>
          <pc:sldMk cId="775184362" sldId="287"/>
        </pc:sldMkLst>
      </pc:sldChg>
      <pc:sldChg chg="ord">
        <pc:chgData name="Holly Fortney" userId="03b4f52f-a8c5-4687-baf6-b43da7a9bb23" providerId="ADAL" clId="{3DFF773C-6381-48B0-A9E0-2E9392962005}" dt="2023-07-18T15:30:48.159" v="9"/>
        <pc:sldMkLst>
          <pc:docMk/>
          <pc:sldMk cId="1147327933" sldId="288"/>
        </pc:sldMkLst>
      </pc:sldChg>
      <pc:sldChg chg="add">
        <pc:chgData name="Holly Fortney" userId="03b4f52f-a8c5-4687-baf6-b43da7a9bb23" providerId="ADAL" clId="{3DFF773C-6381-48B0-A9E0-2E9392962005}" dt="2023-07-18T15:30:12.574" v="1"/>
        <pc:sldMkLst>
          <pc:docMk/>
          <pc:sldMk cId="2721508595" sldId="292"/>
        </pc:sldMkLst>
      </pc:sldChg>
      <pc:sldChg chg="add">
        <pc:chgData name="Holly Fortney" userId="03b4f52f-a8c5-4687-baf6-b43da7a9bb23" providerId="ADAL" clId="{3DFF773C-6381-48B0-A9E0-2E9392962005}" dt="2023-07-18T15:30:12.574" v="1"/>
        <pc:sldMkLst>
          <pc:docMk/>
          <pc:sldMk cId="531050714" sldId="293"/>
        </pc:sldMkLst>
      </pc:sldChg>
      <pc:sldChg chg="add">
        <pc:chgData name="Holly Fortney" userId="03b4f52f-a8c5-4687-baf6-b43da7a9bb23" providerId="ADAL" clId="{3DFF773C-6381-48B0-A9E0-2E9392962005}" dt="2023-07-18T15:30:12.574" v="1"/>
        <pc:sldMkLst>
          <pc:docMk/>
          <pc:sldMk cId="1935500666" sldId="294"/>
        </pc:sldMkLst>
      </pc:sldChg>
      <pc:sldChg chg="add">
        <pc:chgData name="Holly Fortney" userId="03b4f52f-a8c5-4687-baf6-b43da7a9bb23" providerId="ADAL" clId="{3DFF773C-6381-48B0-A9E0-2E9392962005}" dt="2023-07-18T15:30:12.574" v="1"/>
        <pc:sldMkLst>
          <pc:docMk/>
          <pc:sldMk cId="2959219297" sldId="295"/>
        </pc:sldMkLst>
      </pc:sldChg>
      <pc:sldChg chg="add">
        <pc:chgData name="Holly Fortney" userId="03b4f52f-a8c5-4687-baf6-b43da7a9bb23" providerId="ADAL" clId="{3DFF773C-6381-48B0-A9E0-2E9392962005}" dt="2023-07-18T15:30:12.574" v="1"/>
        <pc:sldMkLst>
          <pc:docMk/>
          <pc:sldMk cId="354250798" sldId="296"/>
        </pc:sldMkLst>
      </pc:sldChg>
      <pc:sldChg chg="add">
        <pc:chgData name="Holly Fortney" userId="03b4f52f-a8c5-4687-baf6-b43da7a9bb23" providerId="ADAL" clId="{3DFF773C-6381-48B0-A9E0-2E9392962005}" dt="2023-07-18T15:30:12.574" v="1"/>
        <pc:sldMkLst>
          <pc:docMk/>
          <pc:sldMk cId="3103683689" sldId="297"/>
        </pc:sldMkLst>
      </pc:sldChg>
      <pc:sldMasterChg chg="add addSldLayout">
        <pc:chgData name="Holly Fortney" userId="03b4f52f-a8c5-4687-baf6-b43da7a9bb23" providerId="ADAL" clId="{3DFF773C-6381-48B0-A9E0-2E9392962005}" dt="2023-07-18T15:30:12.574" v="0" actId="27028"/>
        <pc:sldMasterMkLst>
          <pc:docMk/>
          <pc:sldMasterMk cId="1788353970" sldId="2147483648"/>
        </pc:sldMasterMkLst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2916498579" sldId="2147483649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2782271272" sldId="2147483650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2802635032" sldId="2147483651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3010694361" sldId="2147483652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1476947594" sldId="2147483654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758699963" sldId="2147483659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245555064" sldId="2147483660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1593318893" sldId="2147483661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4171849545" sldId="2147483662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3624061287" sldId="2147483663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3909666582" sldId="2147483664"/>
          </pc:sldLayoutMkLst>
        </pc:sldLayoutChg>
        <pc:sldLayoutChg chg="ad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1788353970" sldId="2147483648"/>
            <pc:sldLayoutMk cId="1831027028" sldId="2147483665"/>
          </pc:sldLayoutMkLst>
        </pc:sldLayoutChg>
      </pc:sldMasterChg>
      <pc:sldMasterChg chg="modSldLayout">
        <pc:chgData name="Holly Fortney" userId="03b4f52f-a8c5-4687-baf6-b43da7a9bb23" providerId="ADAL" clId="{3DFF773C-6381-48B0-A9E0-2E9392962005}" dt="2023-07-18T15:30:12.574" v="0" actId="27028"/>
        <pc:sldMasterMkLst>
          <pc:docMk/>
          <pc:sldMasterMk cId="0" sldId="2147483678"/>
        </pc:sldMasterMkLst>
        <pc:sldLayoutChg chg="replI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0" sldId="2147483678"/>
            <pc:sldLayoutMk cId="0" sldId="2147483695"/>
          </pc:sldLayoutMkLst>
        </pc:sldLayoutChg>
        <pc:sldLayoutChg chg="replI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0" sldId="2147483678"/>
            <pc:sldLayoutMk cId="0" sldId="2147483696"/>
          </pc:sldLayoutMkLst>
        </pc:sldLayoutChg>
      </pc:sldMasterChg>
      <pc:sldMasterChg chg="replId modSldLayout">
        <pc:chgData name="Holly Fortney" userId="03b4f52f-a8c5-4687-baf6-b43da7a9bb23" providerId="ADAL" clId="{3DFF773C-6381-48B0-A9E0-2E9392962005}" dt="2023-07-18T15:30:12.574" v="0" actId="27028"/>
        <pc:sldMasterMkLst>
          <pc:docMk/>
          <pc:sldMasterMk cId="3951865249" sldId="2147483690"/>
        </pc:sldMasterMkLst>
        <pc:sldLayoutChg chg="replI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3951865249" sldId="2147483690"/>
            <pc:sldLayoutMk cId="2575802758" sldId="2147483691"/>
          </pc:sldLayoutMkLst>
        </pc:sldLayoutChg>
        <pc:sldLayoutChg chg="replI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3951865249" sldId="2147483690"/>
            <pc:sldLayoutMk cId="3661480344" sldId="2147483692"/>
          </pc:sldLayoutMkLst>
        </pc:sldLayoutChg>
      </pc:sldMasterChg>
      <pc:sldMasterChg chg="replId modSldLayout">
        <pc:chgData name="Holly Fortney" userId="03b4f52f-a8c5-4687-baf6-b43da7a9bb23" providerId="ADAL" clId="{3DFF773C-6381-48B0-A9E0-2E9392962005}" dt="2023-07-18T15:30:12.574" v="0" actId="27028"/>
        <pc:sldMasterMkLst>
          <pc:docMk/>
          <pc:sldMasterMk cId="0" sldId="2147483693"/>
        </pc:sldMasterMkLst>
        <pc:sldLayoutChg chg="replId">
          <pc:chgData name="Holly Fortney" userId="03b4f52f-a8c5-4687-baf6-b43da7a9bb23" providerId="ADAL" clId="{3DFF773C-6381-48B0-A9E0-2E9392962005}" dt="2023-07-18T15:30:12.574" v="0" actId="27028"/>
          <pc:sldLayoutMkLst>
            <pc:docMk/>
            <pc:sldMasterMk cId="0" sldId="2147483693"/>
            <pc:sldLayoutMk cId="0" sldId="214748369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654E-B1E4-0887-FC3D-210D24310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A1848-C175-4034-EDAB-D41774531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537B0-EFA8-2CB6-64EF-A17197B6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B4CD3-B17F-F865-A510-7E2772CE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EF62-40FD-BF69-A828-4D5C8496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4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A1D2-ADF6-3AD7-1D75-267D1E39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6A207-FBCA-ECD4-5E2E-AEB80F766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795E4-292E-0CEB-852D-FA366F731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41D44-ECA4-2B3A-9553-BE98E72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DAD9D-B837-7BF0-63C4-A6A360942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9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E6F82B-F89A-2D99-5FC2-148E06451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BF6F0-AB75-312D-3CC7-BD2E98B0B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3A7D7-06A4-5FBB-A077-2E3F93F3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65370-E7BC-0111-7DF1-B9AB7C80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5F94-74C7-3293-5F51-E1D86D6F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4"/>
            <a:ext cx="10464800" cy="1927225"/>
          </a:xfrm>
        </p:spPr>
        <p:txBody>
          <a:bodyPr anchor="b">
            <a:noAutofit/>
          </a:bodyPr>
          <a:lstStyle>
            <a:lvl1pPr>
              <a:defRPr sz="2400" cap="all" baseline="0">
                <a:solidFill>
                  <a:srgbClr val="58595B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8595B"/>
                </a:solidFill>
                <a:latin typeface="+mj-lt"/>
              </a:defRPr>
            </a:lvl1pPr>
            <a:lvl2pPr marL="45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5DBA-1081-4A95-A38C-BBADF69C468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1462-AD79-4DA9-8095-72A5A924137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914400" y="3398520"/>
            <a:ext cx="104648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pascocounty_rgb_tag smaller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4" y="5486405"/>
            <a:ext cx="3022849" cy="106925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82896" indent="-182896">
              <a:buClr>
                <a:srgbClr val="DF7A00"/>
              </a:buClr>
              <a:buFont typeface="Wingdings" panose="05000000000000000000" pitchFamily="2" charset="2"/>
              <a:buChar char="Ø"/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C6EC1-8F33-4665-B636-949CE83B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7299-3C36-46FB-AD0E-02308AFA0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36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9658-BC80-7D16-46C4-8A308B54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15EC1-F84B-088E-9A35-EEF4653A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F6558-9703-67E3-C0AE-5C0F299F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CFDE-247F-44C8-A174-FAA8F484E2A3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C5B2F-EE7C-F32A-F868-31ED89F73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C956-8C31-D076-2FFA-D3625D69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AC19-E51A-4AA3-A8FE-4AEF001C1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80344"/>
      </p:ext>
    </p:extLst>
  </p:cSld>
  <p:clrMapOvr>
    <a:masterClrMapping/>
  </p:clrMapOvr>
  <p:transition advClick="0" advTm="4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AED1-636B-51FA-2578-01709C145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AD069-2181-E972-3FCE-A9E239059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E1DA0-158A-4227-5BCA-D9A6A086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CFDE-247F-44C8-A174-FAA8F484E2A3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034D6-78AE-32B4-A24B-85DFF0B8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77561-3A45-94ED-8014-9708F2F4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AC19-E51A-4AA3-A8FE-4AEF001C1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02758"/>
      </p:ext>
    </p:extLst>
  </p:cSld>
  <p:clrMapOvr>
    <a:masterClrMapping/>
  </p:clrMapOvr>
  <p:transition advClick="0" advTm="4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888513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>
            <a:lvl1pPr>
              <a:defRPr sz="1000"/>
            </a:lvl1pPr>
          </a:lstStyle>
          <a:p>
            <a:fld id="{95937ADF-F9E1-BA4B-9DD9-49C1B8F55FAB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A3F8-5DEB-081B-AA7B-C0637355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AD3B-7482-4F5E-7A3C-683095119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4BED4-A774-BA07-02A0-B813489E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DF66E-DB42-61E5-93DD-4C826CC0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4C876-5E16-92C7-AC10-7BBAFE70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07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007006" y="974442"/>
            <a:ext cx="5901999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2113" y="1106424"/>
            <a:ext cx="5179949" cy="916644"/>
          </a:xfrm>
        </p:spPr>
        <p:txBody>
          <a:bodyPr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2113" y="2075245"/>
            <a:ext cx="5179949" cy="329540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0B419B9-5288-FE4A-9F37-54AAEB8CA389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665037"/>
            <a:ext cx="7327900" cy="902916"/>
          </a:xfrm>
        </p:spPr>
        <p:txBody>
          <a:bodyPr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7462" y="3567953"/>
            <a:ext cx="4997076" cy="610066"/>
          </a:xfrm>
        </p:spPr>
        <p:txBody>
          <a:bodyPr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/>
              <a:t>PASCO COUNTY, FLORIDA, USA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/>
              <a:t>PASCO COUNTY, FLORIDA, USA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120DB-DDEC-4DDF-8FB4-5C52F8078B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3738" y="2705425"/>
            <a:ext cx="10745787" cy="32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55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1764" y="2145265"/>
            <a:ext cx="8348472" cy="2363568"/>
          </a:xfrm>
          <a:noFill/>
        </p:spPr>
        <p:txBody>
          <a:bodyPr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/>
              <a:t>PASCO COUNTY, FLORIDA, USA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r>
              <a:rPr lang="en-US" sz="16600">
                <a:solidFill>
                  <a:schemeClr val="accent3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r>
              <a:rPr lang="en-US" sz="16600">
                <a:solidFill>
                  <a:schemeClr val="accent3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2738" y="4526051"/>
            <a:ext cx="3727450" cy="515938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318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et the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A4486D74-B37B-F546-968B-4AC3E7616DD3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PASCO COUNTY, FLORIDA, USA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0773" y="2922586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0773" y="4539115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2994" y="2922586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2994" y="4539115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978408"/>
            <a:ext cx="8357616" cy="1088136"/>
          </a:xfrm>
        </p:spPr>
        <p:txBody>
          <a:bodyPr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84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et the Te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A4486D74-B37B-F546-968B-4AC3E7616DD3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PASCO COUNTY, FLORIDA, USA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8044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9251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15955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7162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8044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19251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6" name="Text Placeholder 18">
            <a:extLst>
              <a:ext uri="{FF2B5EF4-FFF2-40B4-BE49-F238E27FC236}">
                <a16:creationId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15955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97162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1033272"/>
            <a:ext cx="8357616" cy="969264"/>
          </a:xfrm>
        </p:spPr>
        <p:txBody>
          <a:bodyPr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061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/>
              <a:t>PASCO COUNTY, FLORIDA, USA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46AC40-4848-C146-B8DE-C805F662D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666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B1597006-230C-EE41-ACD1-3FF8D7F2D9A3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/>
          <a:lstStyle>
            <a:lvl1pPr algn="r">
              <a:defRPr sz="1000"/>
            </a:lvl1pPr>
          </a:lstStyle>
          <a:p>
            <a:r>
              <a:rPr lang="en-US"/>
              <a:t>PASCO COUNTY, FLORIDA, USA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4413068" cy="3539265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1597006-230C-EE41-ACD1-3FF8D7F2D9A3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PASCO COUNTY, FLORIDA, USA</a:t>
            </a:r>
          </a:p>
          <a:p>
            <a:r>
              <a:rPr lang="en-US"/>
              <a:t>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1069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5132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032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02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9B6D9-D313-B382-3390-5A838CF0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86202-9014-E84D-448F-A9AFCF86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F74AD-169E-63A3-52CC-084A9CF9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4CF6-5C36-613C-6D06-EF6FE12E4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66CF1-617A-2D1D-741A-3585AC5F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F31D-627B-4F0A-1E60-1A955ED7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7DD80-C385-DCA7-0EF7-69EF3713D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22FD9-6E0C-C0F4-9838-CB619C8A2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ADA68-9FB7-1503-721E-3E9DFA132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A5D22-32CC-17D6-D5C8-6EEC05E4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AA1A7-BD33-C899-5789-956BC56E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2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2DFF-A0A0-D1CC-191E-F7008779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6C6AC-F15B-C5DC-5320-12CAB9171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2DB8E-0997-4177-AC7D-66746B1A5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CBFFB-71AF-BF19-C353-303540F18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5A14F-DF29-07B1-3A04-BA995DF81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1F2CBA-286C-5A3D-E819-B3BA6568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DC1A90-07CC-50DE-62DA-661B6396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2F224C-C878-DEE8-21F7-2237554E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7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3F75-5356-56F7-50F3-F68A3B17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4976D-70B5-638E-56D9-40946B1C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D5746-37FF-C9EF-6AD8-33507A90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0B911-06AB-7176-73B4-974D05C1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5881D-BC32-28FC-C49F-ED0BCB1CE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20C95-BCA3-5442-FD51-FD18F1CD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08894-3D84-DBD4-1771-45369C00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6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7EF14-B011-669A-B8E1-1DFEC198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5CE4C-6D38-2D1A-20BC-28270608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B75F6-9F66-9D91-8FC9-9222C3BD0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9B555-9319-F40B-DB95-BB632A9F3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59319-2B1B-16AC-DB89-B67AAEF8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8A86B-243E-FCBE-01B1-B3F3ABDE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2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4F844-D07C-BAC7-DDF1-94F89CD9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AB8F76-95F4-61E0-0829-E21BFB107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5076C-ECCA-D2D9-47C7-358304141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C6B30-2E35-4161-242E-318B2CDF7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B5159-7F65-3206-73FE-C867A854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A54CF-9AAE-A4F0-50EB-C89B2465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0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0ABA-C81E-6271-FC3D-24ED44956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686FF-400A-6D80-5551-A3188811C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E6C35-EA87-D3F8-FD74-6A0E16D3D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4FD12-3256-4A2D-A271-B75B7CB3D01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9B3DC-0300-E4C5-7489-51551A627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0E242-8187-E1B1-B536-20C450FC7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D772A-1743-49B5-8E14-072404ED1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1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3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92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rgbClr val="FFFFFF"/>
                </a:solidFill>
              </a:defRPr>
            </a:lvl1pPr>
          </a:lstStyle>
          <a:p>
            <a:fld id="{C7E15DBA-1081-4A95-A38C-BBADF69C468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92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92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1">
                <a:solidFill>
                  <a:srgbClr val="FFFFFF"/>
                </a:solidFill>
              </a:defRPr>
            </a:lvl1pPr>
          </a:lstStyle>
          <a:p>
            <a:fld id="{53D21462-AD79-4DA9-8095-72A5A92413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81" rtl="0" eaLnBrk="1" latinLnBrk="0" hangingPunct="1">
        <a:spcBef>
          <a:spcPct val="0"/>
        </a:spcBef>
        <a:buNone/>
        <a:defRPr sz="2400" kern="1200" spc="-100" baseline="0">
          <a:solidFill>
            <a:srgbClr val="5859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96" indent="-182896" algn="l" defTabSz="914481" rtl="0" eaLnBrk="1" latinLnBrk="0" hangingPunct="1">
        <a:spcBef>
          <a:spcPct val="20000"/>
        </a:spcBef>
        <a:buClr>
          <a:srgbClr val="DF7A00"/>
        </a:buClr>
        <a:buSzPct val="85000"/>
        <a:buFont typeface="Wingdings" panose="05000000000000000000" pitchFamily="2" charset="2"/>
        <a:buChar char="Ø"/>
        <a:defRPr sz="2400" kern="1200">
          <a:solidFill>
            <a:srgbClr val="58595B"/>
          </a:solidFill>
          <a:latin typeface="+mn-lt"/>
          <a:ea typeface="+mn-ea"/>
          <a:cs typeface="+mn-cs"/>
        </a:defRPr>
      </a:lvl1pPr>
      <a:lvl2pPr marL="457240" indent="-182896" algn="l" defTabSz="914481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+mn-cs"/>
        </a:defRPr>
      </a:lvl2pPr>
      <a:lvl3pPr marL="731584" indent="-182896" algn="l" defTabSz="914481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400" kern="1200">
          <a:solidFill>
            <a:srgbClr val="58595B"/>
          </a:solidFill>
          <a:latin typeface="Myriad Pro" pitchFamily="34" charset="0"/>
          <a:ea typeface="+mn-ea"/>
          <a:cs typeface="+mn-cs"/>
        </a:defRPr>
      </a:lvl3pPr>
      <a:lvl4pPr marL="1005928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rgbClr val="58595B"/>
          </a:solidFill>
          <a:latin typeface="Myriad Pro" pitchFamily="34" charset="0"/>
          <a:ea typeface="+mn-ea"/>
          <a:cs typeface="+mn-cs"/>
        </a:defRPr>
      </a:lvl4pPr>
      <a:lvl5pPr marL="1188824" indent="-137172" algn="l" defTabSz="914481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400" kern="1200" baseline="0">
          <a:solidFill>
            <a:srgbClr val="58595B"/>
          </a:solidFill>
          <a:latin typeface="Myriad Pro" pitchFamily="34" charset="0"/>
          <a:ea typeface="+mn-ea"/>
          <a:cs typeface="+mn-cs"/>
        </a:defRPr>
      </a:lvl5pPr>
      <a:lvl6pPr marL="1371720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98" kern="1200">
          <a:solidFill>
            <a:schemeClr val="tx1"/>
          </a:solidFill>
          <a:latin typeface="+mn-lt"/>
          <a:ea typeface="+mn-ea"/>
          <a:cs typeface="+mn-cs"/>
        </a:defRPr>
      </a:lvl6pPr>
      <a:lvl7pPr marL="1554618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98" kern="1200">
          <a:solidFill>
            <a:schemeClr val="tx1"/>
          </a:solidFill>
          <a:latin typeface="+mn-lt"/>
          <a:ea typeface="+mn-ea"/>
          <a:cs typeface="+mn-cs"/>
        </a:defRPr>
      </a:lvl7pPr>
      <a:lvl8pPr marL="1737513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98" kern="1200">
          <a:solidFill>
            <a:schemeClr val="tx1"/>
          </a:solidFill>
          <a:latin typeface="+mn-lt"/>
          <a:ea typeface="+mn-ea"/>
          <a:cs typeface="+mn-cs"/>
        </a:defRPr>
      </a:lvl8pPr>
      <a:lvl9pPr marL="1920408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1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1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42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81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2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3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92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rgbClr val="FFFFFF"/>
                </a:solidFill>
              </a:defRPr>
            </a:lvl1pPr>
          </a:lstStyle>
          <a:p>
            <a:fld id="{C7E15DBA-1081-4A95-A38C-BBADF69C468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92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92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1">
                <a:solidFill>
                  <a:srgbClr val="FFFFFF"/>
                </a:solidFill>
              </a:defRPr>
            </a:lvl1pPr>
          </a:lstStyle>
          <a:p>
            <a:fld id="{53D21462-AD79-4DA9-8095-72A5A92413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C:\Users\pbaracaldo\Pictures\swoosh_rgb-oran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" y="1194019"/>
            <a:ext cx="6510867" cy="4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pbaracaldo\Downloads\sun-bird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6" y="6013942"/>
            <a:ext cx="868127" cy="64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81" rtl="0" eaLnBrk="1" latinLnBrk="0" hangingPunct="1">
        <a:spcBef>
          <a:spcPct val="0"/>
        </a:spcBef>
        <a:buNone/>
        <a:defRPr sz="2400" kern="1200" spc="-100" baseline="0">
          <a:solidFill>
            <a:srgbClr val="58595B"/>
          </a:solidFill>
          <a:latin typeface="+mj-lt"/>
          <a:ea typeface="+mj-ea"/>
          <a:cs typeface="+mj-cs"/>
        </a:defRPr>
      </a:lvl1pPr>
    </p:titleStyle>
    <p:bodyStyle>
      <a:lvl1pPr marL="182896" indent="-182896" algn="l" defTabSz="914481" rtl="0" eaLnBrk="1" latinLnBrk="0" hangingPunct="1">
        <a:spcBef>
          <a:spcPct val="20000"/>
        </a:spcBef>
        <a:buClr>
          <a:srgbClr val="DF7A00"/>
        </a:buClr>
        <a:buSzPct val="85000"/>
        <a:buFont typeface="Wingdings" panose="05000000000000000000" pitchFamily="2" charset="2"/>
        <a:buChar char="Ø"/>
        <a:defRPr sz="2400" kern="1200">
          <a:solidFill>
            <a:srgbClr val="58595B"/>
          </a:solidFill>
          <a:latin typeface="+mn-lt"/>
          <a:ea typeface="+mn-ea"/>
          <a:cs typeface="+mn-cs"/>
        </a:defRPr>
      </a:lvl1pPr>
      <a:lvl2pPr marL="457240" indent="-182896" algn="l" defTabSz="914481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+mn-cs"/>
        </a:defRPr>
      </a:lvl2pPr>
      <a:lvl3pPr marL="731584" indent="-182896" algn="l" defTabSz="914481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+mn-cs"/>
        </a:defRPr>
      </a:lvl3pPr>
      <a:lvl4pPr marL="1005928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rgbClr val="58595B"/>
          </a:solidFill>
          <a:latin typeface="+mn-lt"/>
          <a:ea typeface="+mn-ea"/>
          <a:cs typeface="+mn-cs"/>
        </a:defRPr>
      </a:lvl4pPr>
      <a:lvl5pPr marL="1188824" indent="-137172" algn="l" defTabSz="914481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400" kern="1200" baseline="0">
          <a:solidFill>
            <a:srgbClr val="58595B"/>
          </a:solidFill>
          <a:latin typeface="+mn-lt"/>
          <a:ea typeface="+mn-ea"/>
          <a:cs typeface="+mn-cs"/>
        </a:defRPr>
      </a:lvl5pPr>
      <a:lvl6pPr marL="1371720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98" kern="1200">
          <a:solidFill>
            <a:schemeClr val="tx1"/>
          </a:solidFill>
          <a:latin typeface="+mn-lt"/>
          <a:ea typeface="+mn-ea"/>
          <a:cs typeface="+mn-cs"/>
        </a:defRPr>
      </a:lvl6pPr>
      <a:lvl7pPr marL="1554618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98" kern="1200">
          <a:solidFill>
            <a:schemeClr val="tx1"/>
          </a:solidFill>
          <a:latin typeface="+mn-lt"/>
          <a:ea typeface="+mn-ea"/>
          <a:cs typeface="+mn-cs"/>
        </a:defRPr>
      </a:lvl7pPr>
      <a:lvl8pPr marL="1737513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98" kern="1200">
          <a:solidFill>
            <a:schemeClr val="tx1"/>
          </a:solidFill>
          <a:latin typeface="+mn-lt"/>
          <a:ea typeface="+mn-ea"/>
          <a:cs typeface="+mn-cs"/>
        </a:defRPr>
      </a:lvl8pPr>
      <a:lvl9pPr marL="1920408" indent="-182896" algn="l" defTabSz="91448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1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1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42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81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20" algn="l" defTabSz="9144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4624614" cy="6858000"/>
          </a:xfrm>
          <a:custGeom>
            <a:avLst/>
            <a:gdLst/>
            <a:ahLst/>
            <a:cxnLst/>
            <a:rect l="l" t="t" r="r" b="b"/>
            <a:pathLst>
              <a:path w="4855845" h="7772400">
                <a:moveTo>
                  <a:pt x="4855464" y="0"/>
                </a:moveTo>
                <a:lnTo>
                  <a:pt x="0" y="0"/>
                </a:lnTo>
                <a:lnTo>
                  <a:pt x="0" y="7772400"/>
                </a:lnTo>
                <a:lnTo>
                  <a:pt x="4855464" y="7772400"/>
                </a:lnTo>
                <a:lnTo>
                  <a:pt x="4855464" y="0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429" y="6274397"/>
            <a:ext cx="1375953" cy="20036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35428" y="5487745"/>
            <a:ext cx="3793067" cy="0"/>
          </a:xfrm>
          <a:custGeom>
            <a:avLst/>
            <a:gdLst/>
            <a:ahLst/>
            <a:cxnLst/>
            <a:rect l="l" t="t" r="r" b="b"/>
            <a:pathLst>
              <a:path w="3982720">
                <a:moveTo>
                  <a:pt x="0" y="0"/>
                </a:moveTo>
                <a:lnTo>
                  <a:pt x="398272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5246" y="0"/>
            <a:ext cx="364308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02366" y="173511"/>
            <a:ext cx="3830562" cy="667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148E4D-D76D-836A-6A4E-A4423DAB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54900-5365-BE0A-D6F6-F426625B1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14FC4-ABDF-DBDD-C511-9C13C0478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4CFDE-247F-44C8-A174-FAA8F484E2A3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E95A8-4078-00B6-3D14-E06F39764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1F91-8153-79F0-94DA-A14821DAD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AC19-E51A-4AA3-A8FE-4AEF001C1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6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</p:sldLayoutIdLst>
  <p:transition advClick="0" advTm="4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8BA0ED1B-1813-CA43-9C57-D85969C5BB08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2" r:id="rId11"/>
    <p:sldLayoutId id="214748366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cqihdR8We_s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rick.narkiewicz@nmrk.com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r-HRDff1_5A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5F982-7A06-6187-6C56-AC2712F83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1640367" y="914400"/>
            <a:ext cx="8835066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8EAD-2C34-7C86-2020-86CD16A8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Pasco Industrial Development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F3F2C-6C8B-F90D-52E6-0CA675A38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Cushman &amp; Wakefield Tampa Bay Land Market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</a:rPr>
              <a:t>INDUSTRIAL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002060"/>
                </a:solidFill>
              </a:rPr>
              <a:t>“There is a shortage of larger and smaller owner/user industrial development sites. What land is available is pushing $30/building foot.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6D7E-A7DB-990A-B947-FC258B0E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Additional Pasco Industrial Drivers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14306-2C8E-A8C8-0558-45A571935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Access to Highways and Rail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Access to Major Consumer Markets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Access to Port of Tampa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Access to TIA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B2B – Life Sciences Hub</a:t>
            </a:r>
          </a:p>
        </p:txBody>
      </p:sp>
    </p:spTree>
    <p:extLst>
      <p:ext uri="{BB962C8B-B14F-4D97-AF65-F5344CB8AC3E}">
        <p14:creationId xmlns:p14="http://schemas.microsoft.com/office/powerpoint/2010/main" val="3878345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0887-5A79-7DB2-9641-EBAD0EE6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NOTABLE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CC14-D610-30DE-02C9-17D7E8800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Gary Plastics Corp. @ North Pasco Business Park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A34A2-F534-4DF9-916C-6A1E2C2D0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2" y="2051305"/>
            <a:ext cx="8153399" cy="34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8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D297-752B-09F5-4E10-CE3F267D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NOTABLE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BF92-63B4-8153-676F-CE4C6A478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/>
              <a:t>Target Logistics Center</a:t>
            </a:r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endParaRPr lang="en-US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17934-CA8B-41A8-4D75-CD6F8D90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2" y="2057402"/>
            <a:ext cx="7924800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FF0B-BAB2-6473-A9BC-ABA4D42E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NOTABLE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F94A7-50AF-8C25-B3F6-8F90A53D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2" y="1600201"/>
            <a:ext cx="8229601" cy="2389037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North Tampa Business Park – Old Pasco Road</a:t>
            </a:r>
          </a:p>
          <a:p>
            <a:pPr marL="0" indent="0" algn="ctr">
              <a:buNone/>
            </a:pPr>
            <a:endParaRPr lang="en-US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E2559-C606-02A5-88FB-19D20C67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2" y="2868767"/>
            <a:ext cx="8229601" cy="1120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9279C-590C-F847-2A0B-3554F13E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5" y="4088994"/>
            <a:ext cx="4419599" cy="22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44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8674-E065-10FC-706C-6CCAD4F2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835AC-6AB8-9B64-54AB-9444B385F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56797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Industrial Update Cason Bufe Introduction">
            <a:hlinkClick r:id="" action="ppaction://media"/>
            <a:extLst>
              <a:ext uri="{FF2B5EF4-FFF2-40B4-BE49-F238E27FC236}">
                <a16:creationId xmlns:a16="http://schemas.microsoft.com/office/drawing/2014/main" id="{D1F110D1-92B6-B0B6-A5A9-5DF5F87615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85686" y="485173"/>
            <a:ext cx="10420627" cy="58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236" y="5150223"/>
            <a:ext cx="11295529" cy="1538568"/>
          </a:xfrm>
          <a:custGeom>
            <a:avLst/>
            <a:gdLst/>
            <a:ahLst/>
            <a:cxnLst/>
            <a:rect l="l" t="t" r="r" b="b"/>
            <a:pathLst>
              <a:path w="12801600" h="1743709">
                <a:moveTo>
                  <a:pt x="0" y="1743455"/>
                </a:moveTo>
                <a:lnTo>
                  <a:pt x="12801600" y="1743455"/>
                </a:lnTo>
                <a:lnTo>
                  <a:pt x="12801600" y="0"/>
                </a:lnTo>
                <a:lnTo>
                  <a:pt x="0" y="0"/>
                </a:lnTo>
                <a:lnTo>
                  <a:pt x="0" y="174345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31586" y="5154122"/>
            <a:ext cx="8328772" cy="8527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3900"/>
              </a:lnSpc>
              <a:spcBef>
                <a:spcPts val="88"/>
              </a:spcBef>
            </a:pPr>
            <a:r>
              <a:rPr sz="3353" spc="-18">
                <a:solidFill>
                  <a:srgbClr val="FFFFFF"/>
                </a:solidFill>
                <a:latin typeface="Times New Roman"/>
                <a:cs typeface="Times New Roman"/>
              </a:rPr>
              <a:t>NORTH</a:t>
            </a:r>
            <a:r>
              <a:rPr sz="3353" spc="-128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 spc="-119">
                <a:solidFill>
                  <a:srgbClr val="FFFFFF"/>
                </a:solidFill>
                <a:latin typeface="Times New Roman"/>
                <a:cs typeface="Times New Roman"/>
              </a:rPr>
              <a:t>TAMPA</a:t>
            </a:r>
            <a:r>
              <a:rPr sz="3353" spc="-19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 spc="-106">
                <a:solidFill>
                  <a:srgbClr val="FFFFFF"/>
                </a:solidFill>
                <a:latin typeface="Times New Roman"/>
                <a:cs typeface="Times New Roman"/>
              </a:rPr>
              <a:t>BAY</a:t>
            </a:r>
            <a:r>
              <a:rPr sz="3353" spc="-11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>
                <a:solidFill>
                  <a:srgbClr val="FFFFFF"/>
                </a:solidFill>
                <a:latin typeface="Times New Roman"/>
                <a:cs typeface="Times New Roman"/>
              </a:rPr>
              <a:t>75</a:t>
            </a:r>
            <a:r>
              <a:rPr sz="3353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sz="3353" spc="-3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 spc="-9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3353">
              <a:latin typeface="Times New Roman"/>
              <a:cs typeface="Times New Roman"/>
            </a:endParaRPr>
          </a:p>
          <a:p>
            <a:pPr marL="560" algn="ctr">
              <a:lnSpc>
                <a:spcPts val="2630"/>
              </a:lnSpc>
            </a:pP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7594</a:t>
            </a:r>
            <a:r>
              <a:rPr sz="2294" spc="-57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Old</a:t>
            </a:r>
            <a:r>
              <a:rPr sz="2294" spc="-1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Pasco</a:t>
            </a:r>
            <a:r>
              <a:rPr sz="2294" spc="-2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Road,</a:t>
            </a:r>
            <a:r>
              <a:rPr sz="2294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 spc="-18">
                <a:solidFill>
                  <a:srgbClr val="FFFFFF"/>
                </a:solidFill>
                <a:latin typeface="Times New Roman"/>
                <a:cs typeface="Times New Roman"/>
              </a:rPr>
              <a:t>Wesley</a:t>
            </a:r>
            <a:r>
              <a:rPr sz="2294" spc="-2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Chapel,</a:t>
            </a:r>
            <a:r>
              <a:rPr sz="2294" spc="-4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2294" spc="-9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 spc="-9">
                <a:solidFill>
                  <a:srgbClr val="FFFFFF"/>
                </a:solidFill>
                <a:latin typeface="Times New Roman"/>
                <a:cs typeface="Times New Roman"/>
              </a:rPr>
              <a:t>33544</a:t>
            </a:r>
            <a:endParaRPr sz="2294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8236" y="0"/>
            <a:ext cx="11295529" cy="6858000"/>
            <a:chOff x="0" y="0"/>
            <a:chExt cx="12801600" cy="7772400"/>
          </a:xfrm>
        </p:grpSpPr>
        <p:sp>
          <p:nvSpPr>
            <p:cNvPr id="5" name="object 5"/>
            <p:cNvSpPr/>
            <p:nvPr/>
          </p:nvSpPr>
          <p:spPr>
            <a:xfrm>
              <a:off x="435863" y="6868668"/>
              <a:ext cx="12078970" cy="0"/>
            </a:xfrm>
            <a:custGeom>
              <a:avLst/>
              <a:gdLst/>
              <a:ahLst/>
              <a:cxnLst/>
              <a:rect l="l" t="t" r="r" b="b"/>
              <a:pathLst>
                <a:path w="12078970">
                  <a:moveTo>
                    <a:pt x="0" y="0"/>
                  </a:moveTo>
                  <a:lnTo>
                    <a:pt x="12078589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7110983"/>
              <a:ext cx="1444751" cy="2270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7580376"/>
              <a:ext cx="12801600" cy="192405"/>
            </a:xfrm>
            <a:custGeom>
              <a:avLst/>
              <a:gdLst/>
              <a:ahLst/>
              <a:cxnLst/>
              <a:rect l="l" t="t" r="r" b="b"/>
              <a:pathLst>
                <a:path w="12801600" h="192404">
                  <a:moveTo>
                    <a:pt x="12801600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2801600" y="192024"/>
                  </a:lnTo>
                  <a:lnTo>
                    <a:pt x="12801600" y="0"/>
                  </a:lnTo>
                  <a:close/>
                </a:path>
              </a:pathLst>
            </a:custGeom>
            <a:solidFill>
              <a:srgbClr val="6D7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801599" cy="58369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90219" y="207742"/>
            <a:ext cx="1286996" cy="14649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882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882" spc="18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2">
                <a:solidFill>
                  <a:srgbClr val="FFFFFF"/>
                </a:solidFill>
                <a:latin typeface="Arial"/>
                <a:cs typeface="Arial"/>
              </a:rPr>
              <a:t>E V</a:t>
            </a:r>
            <a:r>
              <a:rPr sz="882" spc="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2">
                <a:solidFill>
                  <a:srgbClr val="FFFFFF"/>
                </a:solidFill>
                <a:latin typeface="Arial"/>
                <a:cs typeface="Arial"/>
              </a:rPr>
              <a:t>E L</a:t>
            </a:r>
            <a:r>
              <a:rPr sz="882" spc="18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2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82" spc="26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82">
                <a:solidFill>
                  <a:srgbClr val="FFFFFF"/>
                </a:solidFill>
                <a:latin typeface="Arial"/>
                <a:cs typeface="Arial"/>
              </a:rPr>
              <a:t>P E D</a:t>
            </a:r>
            <a:r>
              <a:rPr sz="882" spc="15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882">
                <a:solidFill>
                  <a:srgbClr val="FFFFFF"/>
                </a:solidFill>
                <a:latin typeface="Arial"/>
                <a:cs typeface="Arial"/>
              </a:rPr>
              <a:t>B </a:t>
            </a:r>
            <a:r>
              <a:rPr sz="882" spc="-44">
                <a:solidFill>
                  <a:srgbClr val="FFFFFF"/>
                </a:solidFill>
                <a:latin typeface="Arial"/>
                <a:cs typeface="Arial"/>
              </a:rPr>
              <a:t>Y </a:t>
            </a:r>
            <a:endParaRPr sz="882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988" y="415514"/>
            <a:ext cx="1160480" cy="500230"/>
          </a:xfrm>
          <a:prstGeom prst="rect">
            <a:avLst/>
          </a:prstGeom>
        </p:spPr>
      </p:pic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8441403" y="277346"/>
          <a:ext cx="3117476" cy="47837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7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2169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b="1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BUILDING</a:t>
                      </a:r>
                      <a:r>
                        <a:rPr sz="1200" b="1" spc="2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200" b="1" spc="3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SPECIFIC</a:t>
                      </a:r>
                      <a:r>
                        <a:rPr sz="1200" b="1" spc="-2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ATI</a:t>
                      </a:r>
                      <a:r>
                        <a:rPr sz="1200" b="1" spc="-2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ONS 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193" marB="0">
                    <a:solidFill>
                      <a:srgbClr val="026BB6">
                        <a:alpha val="9215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93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187,000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SF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(Divisible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to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24,000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SF)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96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32’</a:t>
                      </a:r>
                      <a:r>
                        <a:rPr sz="1100" spc="-8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Minimum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Clear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Height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96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69</a:t>
                      </a:r>
                      <a:r>
                        <a:rPr sz="1100" spc="-7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Trailer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Parking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Slot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96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132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Car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Parking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Spaces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96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40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Dock-</a:t>
                      </a:r>
                      <a:r>
                        <a:rPr sz="1100">
                          <a:latin typeface="Arial"/>
                          <a:cs typeface="Arial"/>
                        </a:rPr>
                        <a:t>High</a:t>
                      </a:r>
                      <a:r>
                        <a:rPr sz="11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Doors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 (9’x10’)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96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>
                          <a:latin typeface="Arial"/>
                          <a:cs typeface="Arial"/>
                        </a:rPr>
                        <a:t>2 </a:t>
                      </a:r>
                      <a:r>
                        <a:rPr sz="1200" spc="-10">
                          <a:latin typeface="Arial"/>
                          <a:cs typeface="Arial"/>
                        </a:rPr>
                        <a:t>Drive-</a:t>
                      </a:r>
                      <a:r>
                        <a:rPr sz="1200"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>
                          <a:latin typeface="Arial"/>
                          <a:cs typeface="Arial"/>
                        </a:rPr>
                        <a:t>Doors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529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506">
                <a:tc>
                  <a:txBody>
                    <a:bodyPr/>
                    <a:lstStyle/>
                    <a:p>
                      <a:pPr marL="99695" marR="29845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60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Mil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TPO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Roof;</a:t>
                      </a:r>
                      <a:r>
                        <a:rPr sz="11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R20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Insulation</a:t>
                      </a:r>
                      <a:r>
                        <a:rPr sz="1100" spc="-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&amp;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15-year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Warranty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96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6”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Reinforced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Slab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96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ESFR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Fire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System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964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0">
                          <a:latin typeface="Arial"/>
                          <a:cs typeface="Arial"/>
                        </a:rPr>
                        <a:t>Tilt-</a:t>
                      </a:r>
                      <a:r>
                        <a:rPr sz="1100">
                          <a:latin typeface="Arial"/>
                          <a:cs typeface="Arial"/>
                        </a:rPr>
                        <a:t>Wall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Construction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9271">
                <a:tc>
                  <a:txBody>
                    <a:bodyPr/>
                    <a:lstStyle/>
                    <a:p>
                      <a:pPr marL="99695" marR="259079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149,000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Local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Residents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Travel</a:t>
                      </a:r>
                      <a:r>
                        <a:rPr sz="1100" spc="-4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to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Different </a:t>
                      </a:r>
                      <a:r>
                        <a:rPr sz="1100">
                          <a:latin typeface="Arial"/>
                          <a:cs typeface="Arial"/>
                        </a:rPr>
                        <a:t>County</a:t>
                      </a:r>
                      <a:r>
                        <a:rPr sz="11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for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Work</a:t>
                      </a:r>
                      <a:r>
                        <a:rPr sz="1100" spc="-4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Each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Day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(US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Census)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5859" marB="0">
                    <a:solidFill>
                      <a:srgbClr val="FFFFFF">
                        <a:alpha val="9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8529413" y="984120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29413" y="1374590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29413" y="1765060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29413" y="2155530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29413" y="2546000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29413" y="2936471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29413" y="3443055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29413" y="3833525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29413" y="4223994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29413" y="4614466"/>
            <a:ext cx="306481" cy="25213"/>
          </a:xfrm>
          <a:custGeom>
            <a:avLst/>
            <a:gdLst/>
            <a:ahLst/>
            <a:cxnLst/>
            <a:rect l="l" t="t" r="r" b="b"/>
            <a:pathLst>
              <a:path w="347345" h="28575">
                <a:moveTo>
                  <a:pt x="0" y="28575"/>
                </a:moveTo>
                <a:lnTo>
                  <a:pt x="347281" y="28575"/>
                </a:lnTo>
                <a:lnTo>
                  <a:pt x="347281" y="0"/>
                </a:lnTo>
                <a:lnTo>
                  <a:pt x="0" y="0"/>
                </a:lnTo>
                <a:lnTo>
                  <a:pt x="0" y="28575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71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8236" y="0"/>
            <a:ext cx="11295529" cy="6858000"/>
            <a:chOff x="0" y="0"/>
            <a:chExt cx="12801600" cy="7772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29810" cy="7772400"/>
            </a:xfrm>
            <a:custGeom>
              <a:avLst/>
              <a:gdLst/>
              <a:ahLst/>
              <a:cxnLst/>
              <a:rect l="l" t="t" r="r" b="b"/>
              <a:pathLst>
                <a:path w="4829810" h="7772400">
                  <a:moveTo>
                    <a:pt x="0" y="7772400"/>
                  </a:moveTo>
                  <a:lnTo>
                    <a:pt x="4829556" y="7772400"/>
                  </a:lnTo>
                  <a:lnTo>
                    <a:pt x="4829556" y="0"/>
                  </a:lnTo>
                  <a:lnTo>
                    <a:pt x="0" y="0"/>
                  </a:lnTo>
                  <a:lnTo>
                    <a:pt x="0" y="7772400"/>
                  </a:lnTo>
                  <a:close/>
                </a:path>
              </a:pathLst>
            </a:custGeom>
            <a:solidFill>
              <a:srgbClr val="026B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7110983"/>
              <a:ext cx="1444751" cy="2270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200" y="6219444"/>
              <a:ext cx="3982720" cy="0"/>
            </a:xfrm>
            <a:custGeom>
              <a:avLst/>
              <a:gdLst/>
              <a:ahLst/>
              <a:cxnLst/>
              <a:rect l="l" t="t" r="r" b="b"/>
              <a:pathLst>
                <a:path w="3982720">
                  <a:moveTo>
                    <a:pt x="0" y="0"/>
                  </a:moveTo>
                  <a:lnTo>
                    <a:pt x="398272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6008" y="0"/>
              <a:ext cx="382523" cy="7772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29555" y="0"/>
              <a:ext cx="7972425" cy="7772400"/>
            </a:xfrm>
            <a:custGeom>
              <a:avLst/>
              <a:gdLst/>
              <a:ahLst/>
              <a:cxnLst/>
              <a:rect l="l" t="t" r="r" b="b"/>
              <a:pathLst>
                <a:path w="7972425" h="7772400">
                  <a:moveTo>
                    <a:pt x="7972044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7972044" y="7772400"/>
                  </a:lnTo>
                  <a:lnTo>
                    <a:pt x="7972044" y="0"/>
                  </a:lnTo>
                  <a:close/>
                </a:path>
              </a:pathLst>
            </a:custGeom>
            <a:solidFill>
              <a:srgbClr val="5B5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8032" y="1673352"/>
              <a:ext cx="7973567" cy="502310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4568">
              <a:lnSpc>
                <a:spcPct val="100000"/>
              </a:lnSpc>
              <a:spcBef>
                <a:spcPts val="88"/>
              </a:spcBef>
            </a:pPr>
            <a:r>
              <a:t>Site</a:t>
            </a:r>
            <a:r>
              <a:rPr spc="-4"/>
              <a:t> </a:t>
            </a:r>
            <a:r>
              <a:rPr spc="-18"/>
              <a:t>Plan</a:t>
            </a:r>
          </a:p>
        </p:txBody>
      </p:sp>
      <p:sp>
        <p:nvSpPr>
          <p:cNvPr id="10" name="object 10"/>
          <p:cNvSpPr/>
          <p:nvPr/>
        </p:nvSpPr>
        <p:spPr>
          <a:xfrm>
            <a:off x="4819873" y="892885"/>
            <a:ext cx="6454588" cy="0"/>
          </a:xfrm>
          <a:custGeom>
            <a:avLst/>
            <a:gdLst/>
            <a:ahLst/>
            <a:cxnLst/>
            <a:rect l="l" t="t" r="r" b="b"/>
            <a:pathLst>
              <a:path w="7315200">
                <a:moveTo>
                  <a:pt x="0" y="0"/>
                </a:moveTo>
                <a:lnTo>
                  <a:pt x="73152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40441" y="4540893"/>
            <a:ext cx="3534896" cy="1270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3172"/>
              </a:lnSpc>
            </a:pPr>
            <a:r>
              <a:rPr sz="2824" spc="84">
                <a:solidFill>
                  <a:srgbClr val="FFFFFF"/>
                </a:solidFill>
                <a:latin typeface="Times New Roman"/>
                <a:cs typeface="Times New Roman"/>
              </a:rPr>
              <a:t>North</a:t>
            </a:r>
            <a:r>
              <a:rPr sz="2824" spc="13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44">
                <a:solidFill>
                  <a:srgbClr val="FFFFFF"/>
                </a:solidFill>
                <a:latin typeface="Times New Roman"/>
                <a:cs typeface="Times New Roman"/>
              </a:rPr>
              <a:t>Tampa</a:t>
            </a:r>
            <a:r>
              <a:rPr sz="2824" spc="1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71">
                <a:solidFill>
                  <a:srgbClr val="FFFFFF"/>
                </a:solidFill>
                <a:latin typeface="Times New Roman"/>
                <a:cs typeface="Times New Roman"/>
              </a:rPr>
              <a:t>Bay</a:t>
            </a:r>
            <a:r>
              <a:rPr sz="2824" spc="21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88">
                <a:solidFill>
                  <a:srgbClr val="FFFFFF"/>
                </a:solidFill>
                <a:latin typeface="Times New Roman"/>
                <a:cs typeface="Times New Roman"/>
              </a:rPr>
              <a:t>75</a:t>
            </a:r>
            <a:endParaRPr sz="2824">
              <a:latin typeface="Times New Roman"/>
              <a:cs typeface="Times New Roman"/>
            </a:endParaRPr>
          </a:p>
          <a:p>
            <a:pPr marL="11206">
              <a:lnSpc>
                <a:spcPct val="100000"/>
              </a:lnSpc>
            </a:pPr>
            <a:r>
              <a:rPr sz="2824" spc="88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sz="2824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97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2824">
              <a:latin typeface="Times New Roman"/>
              <a:cs typeface="Times New Roman"/>
            </a:endParaRPr>
          </a:p>
          <a:p>
            <a:pPr marL="11206">
              <a:lnSpc>
                <a:spcPct val="100000"/>
              </a:lnSpc>
              <a:spcBef>
                <a:spcPts val="1632"/>
              </a:spcBef>
            </a:pP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7594</a:t>
            </a:r>
            <a:r>
              <a:rPr sz="1412" spc="-4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Old</a:t>
            </a:r>
            <a:r>
              <a:rPr sz="1412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Pasco</a:t>
            </a:r>
            <a:r>
              <a:rPr sz="1412" spc="-2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Road,</a:t>
            </a:r>
            <a:r>
              <a:rPr sz="1412" spc="-66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 spc="-18">
                <a:solidFill>
                  <a:srgbClr val="FFFFFF"/>
                </a:solidFill>
                <a:latin typeface="Times New Roman"/>
                <a:cs typeface="Times New Roman"/>
              </a:rPr>
              <a:t>Wesley</a:t>
            </a:r>
            <a:r>
              <a:rPr sz="1412" spc="-1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Chapel,</a:t>
            </a:r>
            <a:r>
              <a:rPr sz="1412" spc="-3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1412" spc="-7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 spc="-9">
                <a:solidFill>
                  <a:srgbClr val="FFFFFF"/>
                </a:solidFill>
                <a:latin typeface="Times New Roman"/>
                <a:cs typeface="Times New Roman"/>
              </a:rPr>
              <a:t>33544</a:t>
            </a:r>
            <a:endParaRPr sz="1412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7896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468" y="0"/>
            <a:ext cx="7011296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3448">
              <a:lnSpc>
                <a:spcPct val="100000"/>
              </a:lnSpc>
              <a:spcBef>
                <a:spcPts val="88"/>
              </a:spcBef>
            </a:pPr>
            <a:r>
              <a:t>Site</a:t>
            </a:r>
            <a:r>
              <a:rPr spc="-4"/>
              <a:t> </a:t>
            </a:r>
            <a:r>
              <a:rPr spc="-18"/>
              <a:t>Plan</a:t>
            </a:r>
          </a:p>
        </p:txBody>
      </p:sp>
      <p:sp>
        <p:nvSpPr>
          <p:cNvPr id="4" name="object 4"/>
          <p:cNvSpPr/>
          <p:nvPr/>
        </p:nvSpPr>
        <p:spPr>
          <a:xfrm>
            <a:off x="4818530" y="892885"/>
            <a:ext cx="2308972" cy="0"/>
          </a:xfrm>
          <a:custGeom>
            <a:avLst/>
            <a:gdLst/>
            <a:ahLst/>
            <a:cxnLst/>
            <a:rect l="l" t="t" r="r" b="b"/>
            <a:pathLst>
              <a:path w="2616834">
                <a:moveTo>
                  <a:pt x="0" y="0"/>
                </a:moveTo>
                <a:lnTo>
                  <a:pt x="261665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0441" y="4540893"/>
            <a:ext cx="3534896" cy="1270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3172"/>
              </a:lnSpc>
            </a:pPr>
            <a:r>
              <a:rPr sz="2824" spc="84">
                <a:solidFill>
                  <a:srgbClr val="FFFFFF"/>
                </a:solidFill>
                <a:latin typeface="Times New Roman"/>
                <a:cs typeface="Times New Roman"/>
              </a:rPr>
              <a:t>North</a:t>
            </a:r>
            <a:r>
              <a:rPr sz="2824" spc="13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44">
                <a:solidFill>
                  <a:srgbClr val="FFFFFF"/>
                </a:solidFill>
                <a:latin typeface="Times New Roman"/>
                <a:cs typeface="Times New Roman"/>
              </a:rPr>
              <a:t>Tampa</a:t>
            </a:r>
            <a:r>
              <a:rPr sz="2824" spc="1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71">
                <a:solidFill>
                  <a:srgbClr val="FFFFFF"/>
                </a:solidFill>
                <a:latin typeface="Times New Roman"/>
                <a:cs typeface="Times New Roman"/>
              </a:rPr>
              <a:t>Bay</a:t>
            </a:r>
            <a:r>
              <a:rPr sz="2824" spc="21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88">
                <a:solidFill>
                  <a:srgbClr val="FFFFFF"/>
                </a:solidFill>
                <a:latin typeface="Times New Roman"/>
                <a:cs typeface="Times New Roman"/>
              </a:rPr>
              <a:t>75</a:t>
            </a:r>
            <a:endParaRPr sz="2824">
              <a:latin typeface="Times New Roman"/>
              <a:cs typeface="Times New Roman"/>
            </a:endParaRPr>
          </a:p>
          <a:p>
            <a:pPr marL="11206">
              <a:lnSpc>
                <a:spcPct val="100000"/>
              </a:lnSpc>
            </a:pPr>
            <a:r>
              <a:rPr sz="2824" spc="88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sz="2824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97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2824">
              <a:latin typeface="Times New Roman"/>
              <a:cs typeface="Times New Roman"/>
            </a:endParaRPr>
          </a:p>
          <a:p>
            <a:pPr marL="11206">
              <a:lnSpc>
                <a:spcPct val="100000"/>
              </a:lnSpc>
              <a:spcBef>
                <a:spcPts val="1632"/>
              </a:spcBef>
            </a:pP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7594</a:t>
            </a:r>
            <a:r>
              <a:rPr sz="1412" spc="-4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Old</a:t>
            </a:r>
            <a:r>
              <a:rPr sz="1412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Pasco</a:t>
            </a:r>
            <a:r>
              <a:rPr sz="1412" spc="-2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Road,</a:t>
            </a:r>
            <a:r>
              <a:rPr sz="1412" spc="-66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 spc="-18">
                <a:solidFill>
                  <a:srgbClr val="FFFFFF"/>
                </a:solidFill>
                <a:latin typeface="Times New Roman"/>
                <a:cs typeface="Times New Roman"/>
              </a:rPr>
              <a:t>Wesley</a:t>
            </a:r>
            <a:r>
              <a:rPr sz="1412" spc="-1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Chapel,</a:t>
            </a:r>
            <a:r>
              <a:rPr sz="1412" spc="-3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1412" spc="-7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 spc="-9">
                <a:solidFill>
                  <a:srgbClr val="FFFFFF"/>
                </a:solidFill>
                <a:latin typeface="Times New Roman"/>
                <a:cs typeface="Times New Roman"/>
              </a:rPr>
              <a:t>33544</a:t>
            </a:r>
            <a:endParaRPr sz="1412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174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pasco county industrial update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July 19, 2023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54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8236" y="0"/>
            <a:ext cx="11295529" cy="6858000"/>
            <a:chOff x="0" y="0"/>
            <a:chExt cx="12801600" cy="7772400"/>
          </a:xfrm>
        </p:grpSpPr>
        <p:sp>
          <p:nvSpPr>
            <p:cNvPr id="3" name="object 3"/>
            <p:cNvSpPr/>
            <p:nvPr/>
          </p:nvSpPr>
          <p:spPr>
            <a:xfrm>
              <a:off x="4849367" y="0"/>
              <a:ext cx="7952740" cy="7772400"/>
            </a:xfrm>
            <a:custGeom>
              <a:avLst/>
              <a:gdLst/>
              <a:ahLst/>
              <a:cxnLst/>
              <a:rect l="l" t="t" r="r" b="b"/>
              <a:pathLst>
                <a:path w="7952740" h="7772400">
                  <a:moveTo>
                    <a:pt x="7952232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7952232" y="7772400"/>
                  </a:lnTo>
                  <a:lnTo>
                    <a:pt x="7952232" y="0"/>
                  </a:lnTo>
                  <a:close/>
                </a:path>
              </a:pathLst>
            </a:custGeom>
            <a:solidFill>
              <a:srgbClr val="0808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1515" y="7312152"/>
              <a:ext cx="7530084" cy="3825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t>Area </a:t>
            </a:r>
            <a:r>
              <a:rPr spc="-9"/>
              <a:t>Overview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727088" y="890084"/>
            <a:ext cx="7017124" cy="5899337"/>
            <a:chOff x="4849367" y="1008761"/>
            <a:chExt cx="7952740" cy="66859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9367" y="1482852"/>
              <a:ext cx="7952232" cy="62118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49951" y="1011936"/>
              <a:ext cx="7315200" cy="0"/>
            </a:xfrm>
            <a:custGeom>
              <a:avLst/>
              <a:gdLst/>
              <a:ahLst/>
              <a:cxnLst/>
              <a:rect l="l" t="t" r="r" b="b"/>
              <a:pathLst>
                <a:path w="7315200">
                  <a:moveTo>
                    <a:pt x="0" y="0"/>
                  </a:moveTo>
                  <a:lnTo>
                    <a:pt x="731520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40441" y="4540893"/>
            <a:ext cx="3534896" cy="1270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3172"/>
              </a:lnSpc>
            </a:pPr>
            <a:r>
              <a:rPr sz="2824" spc="84">
                <a:solidFill>
                  <a:srgbClr val="FFFFFF"/>
                </a:solidFill>
                <a:latin typeface="Times New Roman"/>
                <a:cs typeface="Times New Roman"/>
              </a:rPr>
              <a:t>North</a:t>
            </a:r>
            <a:r>
              <a:rPr sz="2824" spc="13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44">
                <a:solidFill>
                  <a:srgbClr val="FFFFFF"/>
                </a:solidFill>
                <a:latin typeface="Times New Roman"/>
                <a:cs typeface="Times New Roman"/>
              </a:rPr>
              <a:t>Tampa</a:t>
            </a:r>
            <a:r>
              <a:rPr sz="2824" spc="1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71">
                <a:solidFill>
                  <a:srgbClr val="FFFFFF"/>
                </a:solidFill>
                <a:latin typeface="Times New Roman"/>
                <a:cs typeface="Times New Roman"/>
              </a:rPr>
              <a:t>Bay</a:t>
            </a:r>
            <a:r>
              <a:rPr sz="2824" spc="21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88">
                <a:solidFill>
                  <a:srgbClr val="FFFFFF"/>
                </a:solidFill>
                <a:latin typeface="Times New Roman"/>
                <a:cs typeface="Times New Roman"/>
              </a:rPr>
              <a:t>75</a:t>
            </a:r>
            <a:endParaRPr sz="2824">
              <a:latin typeface="Times New Roman"/>
              <a:cs typeface="Times New Roman"/>
            </a:endParaRPr>
          </a:p>
          <a:p>
            <a:pPr marL="11206">
              <a:lnSpc>
                <a:spcPct val="100000"/>
              </a:lnSpc>
            </a:pPr>
            <a:r>
              <a:rPr sz="2824" spc="88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sz="2824" spc="22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97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2824">
              <a:latin typeface="Times New Roman"/>
              <a:cs typeface="Times New Roman"/>
            </a:endParaRPr>
          </a:p>
          <a:p>
            <a:pPr marL="11206">
              <a:lnSpc>
                <a:spcPct val="100000"/>
              </a:lnSpc>
              <a:spcBef>
                <a:spcPts val="1632"/>
              </a:spcBef>
            </a:pP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7594</a:t>
            </a:r>
            <a:r>
              <a:rPr sz="1412" spc="-4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Old</a:t>
            </a:r>
            <a:r>
              <a:rPr sz="1412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Pasco</a:t>
            </a:r>
            <a:r>
              <a:rPr sz="1412" spc="-2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Road,</a:t>
            </a:r>
            <a:r>
              <a:rPr sz="1412" spc="-66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 spc="-18">
                <a:solidFill>
                  <a:srgbClr val="FFFFFF"/>
                </a:solidFill>
                <a:latin typeface="Times New Roman"/>
                <a:cs typeface="Times New Roman"/>
              </a:rPr>
              <a:t>Wesley</a:t>
            </a:r>
            <a:r>
              <a:rPr sz="1412" spc="-1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Chapel,</a:t>
            </a:r>
            <a:r>
              <a:rPr sz="1412" spc="-3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1412" spc="-7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12" spc="-9">
                <a:solidFill>
                  <a:srgbClr val="FFFFFF"/>
                </a:solidFill>
                <a:latin typeface="Times New Roman"/>
                <a:cs typeface="Times New Roman"/>
              </a:rPr>
              <a:t>33544</a:t>
            </a:r>
            <a:endParaRPr sz="1412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5127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236" y="0"/>
            <a:ext cx="11295529" cy="6688791"/>
          </a:xfrm>
          <a:custGeom>
            <a:avLst/>
            <a:gdLst/>
            <a:ahLst/>
            <a:cxnLst/>
            <a:rect l="l" t="t" r="r" b="b"/>
            <a:pathLst>
              <a:path w="12801600" h="7580630">
                <a:moveTo>
                  <a:pt x="0" y="7580376"/>
                </a:moveTo>
                <a:lnTo>
                  <a:pt x="12801600" y="7580376"/>
                </a:lnTo>
                <a:lnTo>
                  <a:pt x="12801600" y="0"/>
                </a:lnTo>
                <a:lnTo>
                  <a:pt x="0" y="0"/>
                </a:lnTo>
                <a:lnTo>
                  <a:pt x="0" y="7580376"/>
                </a:lnTo>
                <a:close/>
              </a:path>
            </a:pathLst>
          </a:custGeom>
          <a:solidFill>
            <a:srgbClr val="02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31586" y="5073440"/>
            <a:ext cx="8328772" cy="8527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3900"/>
              </a:lnSpc>
              <a:spcBef>
                <a:spcPts val="88"/>
              </a:spcBef>
            </a:pPr>
            <a:r>
              <a:rPr sz="3353" spc="-18">
                <a:solidFill>
                  <a:srgbClr val="FFFFFF"/>
                </a:solidFill>
                <a:latin typeface="Times New Roman"/>
                <a:cs typeface="Times New Roman"/>
              </a:rPr>
              <a:t>NORTH</a:t>
            </a:r>
            <a:r>
              <a:rPr sz="3353" spc="-128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 spc="-119">
                <a:solidFill>
                  <a:srgbClr val="FFFFFF"/>
                </a:solidFill>
                <a:latin typeface="Times New Roman"/>
                <a:cs typeface="Times New Roman"/>
              </a:rPr>
              <a:t>TAMPA</a:t>
            </a:r>
            <a:r>
              <a:rPr sz="3353" spc="-19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 spc="-106">
                <a:solidFill>
                  <a:srgbClr val="FFFFFF"/>
                </a:solidFill>
                <a:latin typeface="Times New Roman"/>
                <a:cs typeface="Times New Roman"/>
              </a:rPr>
              <a:t>BAY</a:t>
            </a:r>
            <a:r>
              <a:rPr sz="3353" spc="-119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>
                <a:solidFill>
                  <a:srgbClr val="FFFFFF"/>
                </a:solidFill>
                <a:latin typeface="Times New Roman"/>
                <a:cs typeface="Times New Roman"/>
              </a:rPr>
              <a:t>75</a:t>
            </a:r>
            <a:r>
              <a:rPr sz="3353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>
                <a:solidFill>
                  <a:srgbClr val="FFFFFF"/>
                </a:solidFill>
                <a:latin typeface="Times New Roman"/>
                <a:cs typeface="Times New Roman"/>
              </a:rPr>
              <a:t>BUSINESS</a:t>
            </a:r>
            <a:r>
              <a:rPr sz="3353" spc="-3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53" spc="-9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3353">
              <a:latin typeface="Times New Roman"/>
              <a:cs typeface="Times New Roman"/>
            </a:endParaRPr>
          </a:p>
          <a:p>
            <a:pPr marL="560" algn="ctr">
              <a:lnSpc>
                <a:spcPts val="2630"/>
              </a:lnSpc>
            </a:pP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7594</a:t>
            </a:r>
            <a:r>
              <a:rPr sz="2294" spc="-57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Old</a:t>
            </a:r>
            <a:r>
              <a:rPr sz="2294" spc="-1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Pasco</a:t>
            </a:r>
            <a:r>
              <a:rPr sz="2294" spc="-2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Road,</a:t>
            </a:r>
            <a:r>
              <a:rPr sz="2294" spc="-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 spc="-18">
                <a:solidFill>
                  <a:srgbClr val="FFFFFF"/>
                </a:solidFill>
                <a:latin typeface="Times New Roman"/>
                <a:cs typeface="Times New Roman"/>
              </a:rPr>
              <a:t>Wesley</a:t>
            </a:r>
            <a:r>
              <a:rPr sz="2294" spc="-22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Chapel,</a:t>
            </a:r>
            <a:r>
              <a:rPr sz="2294" spc="-4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>
                <a:solidFill>
                  <a:srgbClr val="FFFFFF"/>
                </a:solidFill>
                <a:latin typeface="Times New Roman"/>
                <a:cs typeface="Times New Roman"/>
              </a:rPr>
              <a:t>FL</a:t>
            </a:r>
            <a:r>
              <a:rPr sz="2294" spc="-9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94" spc="-9">
                <a:solidFill>
                  <a:srgbClr val="FFFFFF"/>
                </a:solidFill>
                <a:latin typeface="Times New Roman"/>
                <a:cs typeface="Times New Roman"/>
              </a:rPr>
              <a:t>33544</a:t>
            </a:r>
            <a:endParaRPr sz="2294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8236" y="650725"/>
            <a:ext cx="11295529" cy="6207499"/>
            <a:chOff x="0" y="737488"/>
            <a:chExt cx="12801600" cy="7035165"/>
          </a:xfrm>
        </p:grpSpPr>
        <p:sp>
          <p:nvSpPr>
            <p:cNvPr id="5" name="object 5"/>
            <p:cNvSpPr/>
            <p:nvPr/>
          </p:nvSpPr>
          <p:spPr>
            <a:xfrm>
              <a:off x="435863" y="6777228"/>
              <a:ext cx="12078970" cy="0"/>
            </a:xfrm>
            <a:custGeom>
              <a:avLst/>
              <a:gdLst/>
              <a:ahLst/>
              <a:cxnLst/>
              <a:rect l="l" t="t" r="r" b="b"/>
              <a:pathLst>
                <a:path w="12078970">
                  <a:moveTo>
                    <a:pt x="0" y="0"/>
                  </a:moveTo>
                  <a:lnTo>
                    <a:pt x="12078589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7049" y="7101835"/>
              <a:ext cx="294640" cy="218440"/>
            </a:xfrm>
            <a:custGeom>
              <a:avLst/>
              <a:gdLst/>
              <a:ahLst/>
              <a:cxnLst/>
              <a:rect l="l" t="t" r="r" b="b"/>
              <a:pathLst>
                <a:path w="294640" h="218440">
                  <a:moveTo>
                    <a:pt x="148742" y="0"/>
                  </a:moveTo>
                  <a:lnTo>
                    <a:pt x="143725" y="0"/>
                  </a:lnTo>
                  <a:lnTo>
                    <a:pt x="142049" y="1714"/>
                  </a:lnTo>
                  <a:lnTo>
                    <a:pt x="140385" y="5118"/>
                  </a:lnTo>
                  <a:lnTo>
                    <a:pt x="88569" y="134505"/>
                  </a:lnTo>
                  <a:lnTo>
                    <a:pt x="43459" y="5118"/>
                  </a:lnTo>
                  <a:lnTo>
                    <a:pt x="0" y="5118"/>
                  </a:lnTo>
                  <a:lnTo>
                    <a:pt x="73532" y="204317"/>
                  </a:lnTo>
                  <a:lnTo>
                    <a:pt x="76873" y="212826"/>
                  </a:lnTo>
                  <a:lnTo>
                    <a:pt x="78549" y="216230"/>
                  </a:lnTo>
                  <a:lnTo>
                    <a:pt x="80225" y="217931"/>
                  </a:lnTo>
                  <a:lnTo>
                    <a:pt x="85229" y="217931"/>
                  </a:lnTo>
                  <a:lnTo>
                    <a:pt x="88569" y="216230"/>
                  </a:lnTo>
                  <a:lnTo>
                    <a:pt x="90246" y="214528"/>
                  </a:lnTo>
                  <a:lnTo>
                    <a:pt x="143725" y="83438"/>
                  </a:lnTo>
                  <a:lnTo>
                    <a:pt x="203885" y="214528"/>
                  </a:lnTo>
                  <a:lnTo>
                    <a:pt x="203885" y="216230"/>
                  </a:lnTo>
                  <a:lnTo>
                    <a:pt x="207225" y="217931"/>
                  </a:lnTo>
                  <a:lnTo>
                    <a:pt x="212242" y="217931"/>
                  </a:lnTo>
                  <a:lnTo>
                    <a:pt x="215582" y="214528"/>
                  </a:lnTo>
                  <a:lnTo>
                    <a:pt x="215582" y="212826"/>
                  </a:lnTo>
                  <a:lnTo>
                    <a:pt x="217258" y="211124"/>
                  </a:lnTo>
                  <a:lnTo>
                    <a:pt x="249224" y="122591"/>
                  </a:lnTo>
                  <a:lnTo>
                    <a:pt x="273220" y="59701"/>
                  </a:lnTo>
                  <a:lnTo>
                    <a:pt x="290791" y="15328"/>
                  </a:lnTo>
                  <a:lnTo>
                    <a:pt x="294132" y="5118"/>
                  </a:lnTo>
                  <a:lnTo>
                    <a:pt x="254025" y="5118"/>
                  </a:lnTo>
                  <a:lnTo>
                    <a:pt x="252348" y="10223"/>
                  </a:lnTo>
                  <a:lnTo>
                    <a:pt x="244907" y="37809"/>
                  </a:lnTo>
                  <a:lnTo>
                    <a:pt x="235429" y="68748"/>
                  </a:lnTo>
                  <a:lnTo>
                    <a:pt x="224384" y="101920"/>
                  </a:lnTo>
                  <a:lnTo>
                    <a:pt x="212242" y="136207"/>
                  </a:lnTo>
                  <a:lnTo>
                    <a:pt x="157099" y="13627"/>
                  </a:lnTo>
                  <a:lnTo>
                    <a:pt x="153758" y="5118"/>
                  </a:lnTo>
                  <a:lnTo>
                    <a:pt x="152082" y="1714"/>
                  </a:lnTo>
                  <a:lnTo>
                    <a:pt x="148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96" y="7100311"/>
              <a:ext cx="333763" cy="2194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6876" y="7106418"/>
              <a:ext cx="195071" cy="2087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24355" y="7101842"/>
              <a:ext cx="379730" cy="213360"/>
            </a:xfrm>
            <a:custGeom>
              <a:avLst/>
              <a:gdLst/>
              <a:ahLst/>
              <a:cxnLst/>
              <a:rect l="l" t="t" r="r" b="b"/>
              <a:pathLst>
                <a:path w="379730" h="213359">
                  <a:moveTo>
                    <a:pt x="105321" y="0"/>
                  </a:moveTo>
                  <a:lnTo>
                    <a:pt x="100304" y="0"/>
                  </a:lnTo>
                  <a:lnTo>
                    <a:pt x="96964" y="1701"/>
                  </a:lnTo>
                  <a:lnTo>
                    <a:pt x="96964" y="3416"/>
                  </a:lnTo>
                  <a:lnTo>
                    <a:pt x="91948" y="15354"/>
                  </a:lnTo>
                  <a:lnTo>
                    <a:pt x="25069" y="163855"/>
                  </a:lnTo>
                  <a:lnTo>
                    <a:pt x="13790" y="187326"/>
                  </a:lnTo>
                  <a:lnTo>
                    <a:pt x="9091" y="196500"/>
                  </a:lnTo>
                  <a:lnTo>
                    <a:pt x="5016" y="203111"/>
                  </a:lnTo>
                  <a:lnTo>
                    <a:pt x="0" y="213360"/>
                  </a:lnTo>
                  <a:lnTo>
                    <a:pt x="41795" y="213360"/>
                  </a:lnTo>
                  <a:lnTo>
                    <a:pt x="43459" y="208241"/>
                  </a:lnTo>
                  <a:lnTo>
                    <a:pt x="45135" y="201409"/>
                  </a:lnTo>
                  <a:lnTo>
                    <a:pt x="48475" y="194576"/>
                  </a:lnTo>
                  <a:lnTo>
                    <a:pt x="79825" y="162574"/>
                  </a:lnTo>
                  <a:lnTo>
                    <a:pt x="130390" y="153619"/>
                  </a:lnTo>
                  <a:lnTo>
                    <a:pt x="177061" y="153619"/>
                  </a:lnTo>
                  <a:lnTo>
                    <a:pt x="175526" y="150202"/>
                  </a:lnTo>
                  <a:lnTo>
                    <a:pt x="212305" y="145084"/>
                  </a:lnTo>
                  <a:lnTo>
                    <a:pt x="252515" y="145084"/>
                  </a:lnTo>
                  <a:lnTo>
                    <a:pt x="252425" y="139966"/>
                  </a:lnTo>
                  <a:lnTo>
                    <a:pt x="255765" y="138252"/>
                  </a:lnTo>
                  <a:lnTo>
                    <a:pt x="313694" y="138252"/>
                  </a:lnTo>
                  <a:lnTo>
                    <a:pt x="308141" y="131432"/>
                  </a:lnTo>
                  <a:lnTo>
                    <a:pt x="75222" y="131432"/>
                  </a:lnTo>
                  <a:lnTo>
                    <a:pt x="96964" y="75095"/>
                  </a:lnTo>
                  <a:lnTo>
                    <a:pt x="141470" y="75095"/>
                  </a:lnTo>
                  <a:lnTo>
                    <a:pt x="113677" y="15354"/>
                  </a:lnTo>
                  <a:lnTo>
                    <a:pt x="108661" y="3416"/>
                  </a:lnTo>
                  <a:lnTo>
                    <a:pt x="105321" y="0"/>
                  </a:lnTo>
                  <a:close/>
                </a:path>
                <a:path w="379730" h="213359">
                  <a:moveTo>
                    <a:pt x="177061" y="153619"/>
                  </a:moveTo>
                  <a:lnTo>
                    <a:pt x="130390" y="153619"/>
                  </a:lnTo>
                  <a:lnTo>
                    <a:pt x="155473" y="213360"/>
                  </a:lnTo>
                  <a:lnTo>
                    <a:pt x="205613" y="213360"/>
                  </a:lnTo>
                  <a:lnTo>
                    <a:pt x="193398" y="188368"/>
                  </a:lnTo>
                  <a:lnTo>
                    <a:pt x="186815" y="174742"/>
                  </a:lnTo>
                  <a:lnTo>
                    <a:pt x="180772" y="161882"/>
                  </a:lnTo>
                  <a:lnTo>
                    <a:pt x="177061" y="153619"/>
                  </a:lnTo>
                  <a:close/>
                </a:path>
                <a:path w="379730" h="213359">
                  <a:moveTo>
                    <a:pt x="252515" y="145084"/>
                  </a:moveTo>
                  <a:lnTo>
                    <a:pt x="212305" y="145084"/>
                  </a:lnTo>
                  <a:lnTo>
                    <a:pt x="212271" y="162574"/>
                  </a:lnTo>
                  <a:lnTo>
                    <a:pt x="212096" y="177082"/>
                  </a:lnTo>
                  <a:lnTo>
                    <a:pt x="211598" y="191644"/>
                  </a:lnTo>
                  <a:lnTo>
                    <a:pt x="210629" y="206527"/>
                  </a:lnTo>
                  <a:lnTo>
                    <a:pt x="208965" y="213360"/>
                  </a:lnTo>
                  <a:lnTo>
                    <a:pt x="255765" y="213360"/>
                  </a:lnTo>
                  <a:lnTo>
                    <a:pt x="255645" y="204825"/>
                  </a:lnTo>
                  <a:lnTo>
                    <a:pt x="254422" y="187326"/>
                  </a:lnTo>
                  <a:lnTo>
                    <a:pt x="253471" y="172608"/>
                  </a:lnTo>
                  <a:lnTo>
                    <a:pt x="252764" y="157458"/>
                  </a:lnTo>
                  <a:lnTo>
                    <a:pt x="252664" y="153619"/>
                  </a:lnTo>
                  <a:lnTo>
                    <a:pt x="252515" y="145084"/>
                  </a:lnTo>
                  <a:close/>
                </a:path>
                <a:path w="379730" h="213359">
                  <a:moveTo>
                    <a:pt x="313694" y="138252"/>
                  </a:moveTo>
                  <a:lnTo>
                    <a:pt x="262458" y="138252"/>
                  </a:lnTo>
                  <a:lnTo>
                    <a:pt x="315950" y="204825"/>
                  </a:lnTo>
                  <a:lnTo>
                    <a:pt x="320967" y="211645"/>
                  </a:lnTo>
                  <a:lnTo>
                    <a:pt x="325983" y="213360"/>
                  </a:lnTo>
                  <a:lnTo>
                    <a:pt x="379476" y="213360"/>
                  </a:lnTo>
                  <a:lnTo>
                    <a:pt x="367779" y="201409"/>
                  </a:lnTo>
                  <a:lnTo>
                    <a:pt x="351710" y="183405"/>
                  </a:lnTo>
                  <a:lnTo>
                    <a:pt x="335802" y="164923"/>
                  </a:lnTo>
                  <a:lnTo>
                    <a:pt x="319582" y="145482"/>
                  </a:lnTo>
                  <a:lnTo>
                    <a:pt x="313694" y="138252"/>
                  </a:lnTo>
                  <a:close/>
                </a:path>
                <a:path w="379730" h="213359">
                  <a:moveTo>
                    <a:pt x="141470" y="75095"/>
                  </a:moveTo>
                  <a:lnTo>
                    <a:pt x="96964" y="75095"/>
                  </a:lnTo>
                  <a:lnTo>
                    <a:pt x="117017" y="126301"/>
                  </a:lnTo>
                  <a:lnTo>
                    <a:pt x="108531" y="127319"/>
                  </a:lnTo>
                  <a:lnTo>
                    <a:pt x="92805" y="128707"/>
                  </a:lnTo>
                  <a:lnTo>
                    <a:pt x="85255" y="129717"/>
                  </a:lnTo>
                  <a:lnTo>
                    <a:pt x="81915" y="131432"/>
                  </a:lnTo>
                  <a:lnTo>
                    <a:pt x="308141" y="131432"/>
                  </a:lnTo>
                  <a:lnTo>
                    <a:pt x="302577" y="124599"/>
                  </a:lnTo>
                  <a:lnTo>
                    <a:pt x="314257" y="119481"/>
                  </a:lnTo>
                  <a:lnTo>
                    <a:pt x="162153" y="119481"/>
                  </a:lnTo>
                  <a:lnTo>
                    <a:pt x="158365" y="110518"/>
                  </a:lnTo>
                  <a:lnTo>
                    <a:pt x="154420" y="101555"/>
                  </a:lnTo>
                  <a:lnTo>
                    <a:pt x="150164" y="92592"/>
                  </a:lnTo>
                  <a:lnTo>
                    <a:pt x="145440" y="83629"/>
                  </a:lnTo>
                  <a:lnTo>
                    <a:pt x="141470" y="75095"/>
                  </a:lnTo>
                  <a:close/>
                </a:path>
                <a:path w="379730" h="213359">
                  <a:moveTo>
                    <a:pt x="275831" y="5118"/>
                  </a:moveTo>
                  <a:lnTo>
                    <a:pt x="210629" y="5118"/>
                  </a:lnTo>
                  <a:lnTo>
                    <a:pt x="210726" y="15354"/>
                  </a:lnTo>
                  <a:lnTo>
                    <a:pt x="211598" y="30720"/>
                  </a:lnTo>
                  <a:lnTo>
                    <a:pt x="212096" y="49069"/>
                  </a:lnTo>
                  <a:lnTo>
                    <a:pt x="212223" y="63157"/>
                  </a:lnTo>
                  <a:lnTo>
                    <a:pt x="212305" y="112649"/>
                  </a:lnTo>
                  <a:lnTo>
                    <a:pt x="201727" y="114198"/>
                  </a:lnTo>
                  <a:lnTo>
                    <a:pt x="178690" y="117931"/>
                  </a:lnTo>
                  <a:lnTo>
                    <a:pt x="167170" y="119481"/>
                  </a:lnTo>
                  <a:lnTo>
                    <a:pt x="314257" y="119481"/>
                  </a:lnTo>
                  <a:lnTo>
                    <a:pt x="322844" y="115719"/>
                  </a:lnTo>
                  <a:lnTo>
                    <a:pt x="334001" y="105829"/>
                  </a:lnTo>
                  <a:lnTo>
                    <a:pt x="254101" y="105829"/>
                  </a:lnTo>
                  <a:lnTo>
                    <a:pt x="254101" y="32423"/>
                  </a:lnTo>
                  <a:lnTo>
                    <a:pt x="341586" y="32423"/>
                  </a:lnTo>
                  <a:lnTo>
                    <a:pt x="337888" y="25812"/>
                  </a:lnTo>
                  <a:lnTo>
                    <a:pt x="315086" y="11064"/>
                  </a:lnTo>
                  <a:lnTo>
                    <a:pt x="275831" y="5118"/>
                  </a:lnTo>
                  <a:close/>
                </a:path>
                <a:path w="379730" h="213359">
                  <a:moveTo>
                    <a:pt x="341586" y="32423"/>
                  </a:moveTo>
                  <a:lnTo>
                    <a:pt x="270814" y="32423"/>
                  </a:lnTo>
                  <a:lnTo>
                    <a:pt x="284581" y="33624"/>
                  </a:lnTo>
                  <a:lnTo>
                    <a:pt x="296938" y="38188"/>
                  </a:lnTo>
                  <a:lnTo>
                    <a:pt x="305847" y="47553"/>
                  </a:lnTo>
                  <a:lnTo>
                    <a:pt x="309270" y="63157"/>
                  </a:lnTo>
                  <a:lnTo>
                    <a:pt x="309270" y="75095"/>
                  </a:lnTo>
                  <a:lnTo>
                    <a:pt x="269138" y="104114"/>
                  </a:lnTo>
                  <a:lnTo>
                    <a:pt x="259118" y="105829"/>
                  </a:lnTo>
                  <a:lnTo>
                    <a:pt x="334001" y="105829"/>
                  </a:lnTo>
                  <a:lnTo>
                    <a:pt x="338097" y="102198"/>
                  </a:lnTo>
                  <a:lnTo>
                    <a:pt x="347709" y="84517"/>
                  </a:lnTo>
                  <a:lnTo>
                    <a:pt x="351053" y="63157"/>
                  </a:lnTo>
                  <a:lnTo>
                    <a:pt x="348467" y="44723"/>
                  </a:lnTo>
                  <a:lnTo>
                    <a:pt x="341586" y="324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5270" y="7100318"/>
              <a:ext cx="252984" cy="21945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7580375"/>
              <a:ext cx="12801600" cy="192405"/>
            </a:xfrm>
            <a:custGeom>
              <a:avLst/>
              <a:gdLst/>
              <a:ahLst/>
              <a:cxnLst/>
              <a:rect l="l" t="t" r="r" b="b"/>
              <a:pathLst>
                <a:path w="12801600" h="192404">
                  <a:moveTo>
                    <a:pt x="12801600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2801600" y="192024"/>
                  </a:lnTo>
                  <a:lnTo>
                    <a:pt x="12801600" y="0"/>
                  </a:lnTo>
                  <a:close/>
                </a:path>
              </a:pathLst>
            </a:custGeom>
            <a:solidFill>
              <a:srgbClr val="6D71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200" y="740663"/>
              <a:ext cx="12079605" cy="0"/>
            </a:xfrm>
            <a:custGeom>
              <a:avLst/>
              <a:gdLst/>
              <a:ahLst/>
              <a:cxnLst/>
              <a:rect l="l" t="t" r="r" b="b"/>
              <a:pathLst>
                <a:path w="12079605">
                  <a:moveTo>
                    <a:pt x="0" y="0"/>
                  </a:moveTo>
                  <a:lnTo>
                    <a:pt x="1207922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0442" y="714485"/>
            <a:ext cx="1809189" cy="249019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1853">
              <a:lnSpc>
                <a:spcPct val="100000"/>
              </a:lnSpc>
              <a:spcBef>
                <a:spcPts val="88"/>
              </a:spcBef>
            </a:pPr>
            <a:r>
              <a:rPr sz="1059" i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059" i="1" spc="-1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i="1">
                <a:solidFill>
                  <a:srgbClr val="FFFFFF"/>
                </a:solidFill>
                <a:latin typeface="Times New Roman"/>
                <a:cs typeface="Times New Roman"/>
              </a:rPr>
              <a:t>more</a:t>
            </a:r>
            <a:r>
              <a:rPr sz="1059" i="1" spc="-9">
                <a:solidFill>
                  <a:srgbClr val="FFFFFF"/>
                </a:solidFill>
                <a:latin typeface="Times New Roman"/>
                <a:cs typeface="Times New Roman"/>
              </a:rPr>
              <a:t> information:</a:t>
            </a:r>
            <a:endParaRPr sz="10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47">
              <a:latin typeface="Times New Roman"/>
              <a:cs typeface="Times New Roman"/>
            </a:endParaRPr>
          </a:p>
          <a:p>
            <a:pPr marL="11206">
              <a:lnSpc>
                <a:spcPts val="1231"/>
              </a:lnSpc>
              <a:spcBef>
                <a:spcPts val="882"/>
              </a:spcBef>
            </a:pPr>
            <a:r>
              <a:rPr sz="1059" b="1">
                <a:solidFill>
                  <a:srgbClr val="FFFFFF"/>
                </a:solidFill>
                <a:latin typeface="Arial"/>
                <a:cs typeface="Arial"/>
              </a:rPr>
              <a:t>RICK</a:t>
            </a:r>
            <a:r>
              <a:rPr sz="1059" b="1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 b="1">
                <a:solidFill>
                  <a:srgbClr val="FFFFFF"/>
                </a:solidFill>
                <a:latin typeface="Arial"/>
                <a:cs typeface="Arial"/>
              </a:rPr>
              <a:t>NARKIEWICZ,</a:t>
            </a:r>
            <a:r>
              <a:rPr sz="1059" b="1" spc="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 b="1" spc="-18">
                <a:solidFill>
                  <a:srgbClr val="FFFFFF"/>
                </a:solidFill>
                <a:latin typeface="Arial"/>
                <a:cs typeface="Arial"/>
              </a:rPr>
              <a:t>SIOR</a:t>
            </a:r>
            <a:endParaRPr sz="1059">
              <a:latin typeface="Arial"/>
              <a:cs typeface="Arial"/>
            </a:endParaRPr>
          </a:p>
          <a:p>
            <a:pPr marL="11206">
              <a:lnSpc>
                <a:spcPts val="1337"/>
              </a:lnSpc>
            </a:pPr>
            <a:r>
              <a:rPr sz="1147" i="1">
                <a:solidFill>
                  <a:srgbClr val="FFFFFF"/>
                </a:solidFill>
                <a:latin typeface="Times New Roman"/>
                <a:cs typeface="Times New Roman"/>
              </a:rPr>
              <a:t>Senior</a:t>
            </a:r>
            <a:r>
              <a:rPr sz="1147" i="1" spc="-53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i="1">
                <a:solidFill>
                  <a:srgbClr val="FFFFFF"/>
                </a:solidFill>
                <a:latin typeface="Times New Roman"/>
                <a:cs typeface="Times New Roman"/>
              </a:rPr>
              <a:t>Managing</a:t>
            </a:r>
            <a:r>
              <a:rPr sz="1147" i="1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47" i="1" spc="-9">
                <a:solidFill>
                  <a:srgbClr val="FFFFFF"/>
                </a:solidFill>
                <a:latin typeface="Times New Roman"/>
                <a:cs typeface="Times New Roman"/>
              </a:rPr>
              <a:t>Director</a:t>
            </a:r>
            <a:endParaRPr sz="1147">
              <a:latin typeface="Times New Roman"/>
              <a:cs typeface="Times New Roman"/>
            </a:endParaRPr>
          </a:p>
          <a:p>
            <a:pPr marL="11206">
              <a:lnSpc>
                <a:spcPts val="1253"/>
              </a:lnSpc>
              <a:spcBef>
                <a:spcPts val="427"/>
              </a:spcBef>
            </a:pPr>
            <a:r>
              <a:rPr sz="1059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59" spc="34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 spc="-9">
                <a:solidFill>
                  <a:srgbClr val="FFFFFF"/>
                </a:solidFill>
                <a:latin typeface="Arial"/>
                <a:cs typeface="Arial"/>
              </a:rPr>
              <a:t>813-830-</a:t>
            </a:r>
            <a:r>
              <a:rPr sz="1059" spc="-18">
                <a:solidFill>
                  <a:srgbClr val="FFFFFF"/>
                </a:solidFill>
                <a:latin typeface="Arial"/>
                <a:cs typeface="Arial"/>
              </a:rPr>
              <a:t>7884</a:t>
            </a:r>
            <a:endParaRPr sz="1059">
              <a:latin typeface="Arial"/>
              <a:cs typeface="Arial"/>
            </a:endParaRPr>
          </a:p>
          <a:p>
            <a:pPr marL="11206">
              <a:lnSpc>
                <a:spcPts val="1253"/>
              </a:lnSpc>
            </a:pPr>
            <a:r>
              <a:rPr sz="1059" spc="-9">
                <a:solidFill>
                  <a:srgbClr val="FFFFFF"/>
                </a:solidFill>
                <a:latin typeface="Arial"/>
                <a:cs typeface="Arial"/>
                <a:hlinkClick r:id="rId5"/>
              </a:rPr>
              <a:t>rick.narkiewicz@nmrk.com</a:t>
            </a:r>
            <a:endParaRPr sz="1059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47">
              <a:latin typeface="Arial"/>
              <a:cs typeface="Arial"/>
            </a:endParaRPr>
          </a:p>
          <a:p>
            <a:pPr marL="11206">
              <a:lnSpc>
                <a:spcPts val="1253"/>
              </a:lnSpc>
              <a:spcBef>
                <a:spcPts val="1028"/>
              </a:spcBef>
            </a:pPr>
            <a:r>
              <a:rPr sz="1059" b="1" spc="-9">
                <a:solidFill>
                  <a:srgbClr val="FFFFFF"/>
                </a:solidFill>
                <a:latin typeface="Arial"/>
                <a:cs typeface="Arial"/>
              </a:rPr>
              <a:t>TAMPA</a:t>
            </a:r>
            <a:endParaRPr sz="1059">
              <a:latin typeface="Arial"/>
              <a:cs typeface="Arial"/>
            </a:endParaRPr>
          </a:p>
          <a:p>
            <a:pPr marL="11206" marR="4483">
              <a:lnSpc>
                <a:spcPts val="1253"/>
              </a:lnSpc>
              <a:spcBef>
                <a:spcPts val="40"/>
              </a:spcBef>
            </a:pPr>
            <a:r>
              <a:rPr sz="1059">
                <a:solidFill>
                  <a:srgbClr val="FFFFFF"/>
                </a:solidFill>
                <a:latin typeface="Arial"/>
                <a:cs typeface="Arial"/>
              </a:rPr>
              <a:t>4221</a:t>
            </a:r>
            <a:r>
              <a:rPr sz="1059" spc="-3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>
                <a:solidFill>
                  <a:srgbClr val="FFFFFF"/>
                </a:solidFill>
                <a:latin typeface="Arial"/>
                <a:cs typeface="Arial"/>
              </a:rPr>
              <a:t>W.</a:t>
            </a:r>
            <a:r>
              <a:rPr sz="1059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>
                <a:solidFill>
                  <a:srgbClr val="FFFFFF"/>
                </a:solidFill>
                <a:latin typeface="Arial"/>
                <a:cs typeface="Arial"/>
              </a:rPr>
              <a:t>Boy</a:t>
            </a:r>
            <a:r>
              <a:rPr sz="1059" spc="-1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>
                <a:solidFill>
                  <a:srgbClr val="FFFFFF"/>
                </a:solidFill>
                <a:latin typeface="Arial"/>
                <a:cs typeface="Arial"/>
              </a:rPr>
              <a:t>Scout</a:t>
            </a:r>
            <a:r>
              <a:rPr sz="1059" spc="-1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 spc="-9">
                <a:solidFill>
                  <a:srgbClr val="FFFFFF"/>
                </a:solidFill>
                <a:latin typeface="Arial"/>
                <a:cs typeface="Arial"/>
              </a:rPr>
              <a:t>Boulevard </a:t>
            </a:r>
            <a:r>
              <a:rPr sz="1059">
                <a:solidFill>
                  <a:srgbClr val="FFFFFF"/>
                </a:solidFill>
                <a:latin typeface="Arial"/>
                <a:cs typeface="Arial"/>
              </a:rPr>
              <a:t>Suite</a:t>
            </a:r>
            <a:r>
              <a:rPr sz="1059" spc="-22">
                <a:solidFill>
                  <a:srgbClr val="FFFFFF"/>
                </a:solidFill>
                <a:latin typeface="Arial"/>
                <a:cs typeface="Arial"/>
              </a:rPr>
              <a:t> 440</a:t>
            </a:r>
            <a:endParaRPr sz="1059">
              <a:latin typeface="Arial"/>
              <a:cs typeface="Arial"/>
            </a:endParaRPr>
          </a:p>
          <a:p>
            <a:pPr marL="11206">
              <a:lnSpc>
                <a:spcPts val="1209"/>
              </a:lnSpc>
            </a:pPr>
            <a:r>
              <a:rPr sz="1059" spc="-18">
                <a:solidFill>
                  <a:srgbClr val="FFFFFF"/>
                </a:solidFill>
                <a:latin typeface="Arial"/>
                <a:cs typeface="Arial"/>
              </a:rPr>
              <a:t>Tampa,</a:t>
            </a:r>
            <a:r>
              <a:rPr sz="1059" spc="-26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>
                <a:solidFill>
                  <a:srgbClr val="FFFFFF"/>
                </a:solidFill>
                <a:latin typeface="Arial"/>
                <a:cs typeface="Arial"/>
              </a:rPr>
              <a:t>FL</a:t>
            </a:r>
            <a:r>
              <a:rPr sz="1059" spc="-4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 spc="-18">
                <a:solidFill>
                  <a:srgbClr val="FFFFFF"/>
                </a:solidFill>
                <a:latin typeface="Arial"/>
                <a:cs typeface="Arial"/>
              </a:rPr>
              <a:t>33607</a:t>
            </a:r>
            <a:endParaRPr sz="1059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1279">
              <a:latin typeface="Arial"/>
              <a:cs typeface="Arial"/>
            </a:endParaRPr>
          </a:p>
          <a:p>
            <a:pPr marL="11206">
              <a:lnSpc>
                <a:spcPct val="100000"/>
              </a:lnSpc>
            </a:pPr>
            <a:r>
              <a:rPr sz="1059" b="1" spc="-9">
                <a:solidFill>
                  <a:srgbClr val="FFFFFF"/>
                </a:solidFill>
                <a:latin typeface="Arial"/>
                <a:cs typeface="Arial"/>
              </a:rPr>
              <a:t>nmrk.com</a:t>
            </a:r>
            <a:endParaRPr sz="105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224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ED415D-3199-45D1-3635-B00526F45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341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822AD-327C-94B1-741F-C3BB77FC5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43" y="0"/>
            <a:ext cx="6036358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29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Sunlake Business Center Drone Video">
            <a:hlinkClick r:id="" action="ppaction://media"/>
            <a:extLst>
              <a:ext uri="{FF2B5EF4-FFF2-40B4-BE49-F238E27FC236}">
                <a16:creationId xmlns:a16="http://schemas.microsoft.com/office/drawing/2014/main" id="{09F50645-F4CC-EDF7-9734-90C54A15C0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0230" y="527289"/>
            <a:ext cx="10271540" cy="58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0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rial view of a large warehouse&#10;&#10;Description automatically generated">
            <a:extLst>
              <a:ext uri="{FF2B5EF4-FFF2-40B4-BE49-F238E27FC236}">
                <a16:creationId xmlns:a16="http://schemas.microsoft.com/office/drawing/2014/main" id="{6707FE68-5138-32FC-75D3-71D0A5032C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4" name="Picture 3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32232A1C-A8A7-57B1-F083-AD3C1C1B7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18367" r="490" b="-1"/>
          <a:stretch/>
        </p:blipFill>
        <p:spPr>
          <a:xfrm>
            <a:off x="757645" y="722810"/>
            <a:ext cx="10676709" cy="45918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FC00E9-1C31-1C04-8901-F6FE86205544}"/>
              </a:ext>
            </a:extLst>
          </p:cNvPr>
          <p:cNvSpPr/>
          <p:nvPr/>
        </p:nvSpPr>
        <p:spPr>
          <a:xfrm>
            <a:off x="2481941" y="4508449"/>
            <a:ext cx="7228114" cy="1658984"/>
          </a:xfrm>
          <a:prstGeom prst="rect">
            <a:avLst/>
          </a:prstGeom>
          <a:solidFill>
            <a:srgbClr val="008B5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251A5-E606-0FF5-E059-23FF2C5CEC8C}"/>
              </a:ext>
            </a:extLst>
          </p:cNvPr>
          <p:cNvSpPr txBox="1"/>
          <p:nvPr/>
        </p:nvSpPr>
        <p:spPr>
          <a:xfrm>
            <a:off x="2198913" y="5123151"/>
            <a:ext cx="7794171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8000" b="0" i="0" u="none" strike="noStrike" baseline="30000">
                <a:solidFill>
                  <a:srgbClr val="FFFFFF"/>
                </a:solidFill>
                <a:latin typeface="Agency FB" panose="020B0503020202020204" pitchFamily="34" charset="0"/>
              </a:rPr>
              <a:t>Pasco Town Center 75 Industrial</a:t>
            </a:r>
            <a:endParaRPr lang="en-US" sz="1400" b="0" i="0" u="none" strike="noStrike" baseline="3000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A706D2-C375-C163-A6EB-43707EE7D1D5}"/>
              </a:ext>
            </a:extLst>
          </p:cNvPr>
          <p:cNvSpPr txBox="1"/>
          <p:nvPr/>
        </p:nvSpPr>
        <p:spPr>
          <a:xfrm>
            <a:off x="8934995" y="-726085"/>
            <a:ext cx="3740332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400">
                <a:solidFill>
                  <a:schemeClr val="bg1">
                    <a:alpha val="41000"/>
                  </a:schemeClr>
                </a:solidFill>
                <a:latin typeface="Agency FB" panose="020B0503020202020204" pitchFamily="34" charset="0"/>
              </a:rPr>
              <a:t>75</a:t>
            </a:r>
            <a:endParaRPr lang="en-US" sz="34400">
              <a:solidFill>
                <a:schemeClr val="bg1">
                  <a:alpha val="41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DD896-972F-1F1B-C3F4-BECA373B9289}"/>
              </a:ext>
            </a:extLst>
          </p:cNvPr>
          <p:cNvSpPr txBox="1"/>
          <p:nvPr/>
        </p:nvSpPr>
        <p:spPr>
          <a:xfrm>
            <a:off x="3047998" y="466000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Central Florida | Intersection of I-75 &amp; SR-52</a:t>
            </a:r>
            <a:endParaRPr lang="en-US" sz="6600" b="0" i="0" u="none" strike="noStrike" baseline="3000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R="0" algn="ctr" rtl="0"/>
            <a:endParaRPr lang="en-US" sz="3600" baseline="3000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R="0" algn="ctr" rtl="0"/>
            <a:endParaRPr lang="en-US" sz="3600" baseline="3000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R="0" algn="ctr" rtl="0"/>
            <a:r>
              <a:rPr lang="en-US" sz="3600" baseline="30000">
                <a:solidFill>
                  <a:srgbClr val="FFFFFF"/>
                </a:solidFill>
                <a:latin typeface="Agency FB" panose="020B0503020202020204" pitchFamily="34" charset="0"/>
              </a:rPr>
              <a:t>75,000 to 1.6M SF Leasing Opportunities</a:t>
            </a:r>
            <a:endParaRPr lang="en-US" sz="3600" b="0" i="0" u="none" strike="noStrike" baseline="3000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CA1CE-11AD-F1D7-2EC3-13D092A4E841}"/>
              </a:ext>
            </a:extLst>
          </p:cNvPr>
          <p:cNvSpPr txBox="1"/>
          <p:nvPr/>
        </p:nvSpPr>
        <p:spPr>
          <a:xfrm>
            <a:off x="9074331" y="1062447"/>
            <a:ext cx="2264229" cy="81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660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PTC 75</a:t>
            </a:r>
          </a:p>
          <a:p>
            <a:pPr algn="ctr">
              <a:lnSpc>
                <a:spcPct val="50000"/>
              </a:lnSpc>
            </a:pP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INDUSTRIAL</a:t>
            </a:r>
          </a:p>
        </p:txBody>
      </p:sp>
      <p:pic>
        <p:nvPicPr>
          <p:cNvPr id="17" name="Picture 1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278CC8B-E2EB-4E1D-5BEF-0E25C1DE0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45" y="6167433"/>
            <a:ext cx="1766405" cy="308923"/>
          </a:xfrm>
          <a:prstGeom prst="rect">
            <a:avLst/>
          </a:prstGeom>
        </p:spPr>
      </p:pic>
      <p:pic>
        <p:nvPicPr>
          <p:cNvPr id="19" name="Picture 1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63212AB-2468-ACFE-6499-17D0B3566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" y="6027963"/>
            <a:ext cx="1053882" cy="5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34202"/>
      </p:ext>
    </p:extLst>
  </p:cSld>
  <p:clrMapOvr>
    <a:masterClrMapping/>
  </p:clrMapOvr>
  <p:transition advTm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0879AC80-88C6-EB1D-07CF-CCFD22FFF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0" y="1282"/>
            <a:ext cx="12192000" cy="68567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Picture 5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1E492F3A-0DA8-1BF3-6E14-DBBCE3F42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420" y="251670"/>
            <a:ext cx="1096854" cy="625179"/>
          </a:xfrm>
          <a:prstGeom prst="rect">
            <a:avLst/>
          </a:prstGeom>
        </p:spPr>
      </p:pic>
      <p:pic>
        <p:nvPicPr>
          <p:cNvPr id="8" name="Picture 7" descr="A person in a black suit&#10;&#10;Description automatically generated">
            <a:extLst>
              <a:ext uri="{FF2B5EF4-FFF2-40B4-BE49-F238E27FC236}">
                <a16:creationId xmlns:a16="http://schemas.microsoft.com/office/drawing/2014/main" id="{A335A95F-A7DE-F1E1-A3F9-0F71006F3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10" y="1547622"/>
            <a:ext cx="1394396" cy="1394396"/>
          </a:xfrm>
          <a:prstGeom prst="rect">
            <a:avLst/>
          </a:prstGeom>
        </p:spPr>
      </p:pic>
      <p:pic>
        <p:nvPicPr>
          <p:cNvPr id="10" name="Picture 9" descr="A person in a suit&#10;&#10;Description automatically generated">
            <a:extLst>
              <a:ext uri="{FF2B5EF4-FFF2-40B4-BE49-F238E27FC236}">
                <a16:creationId xmlns:a16="http://schemas.microsoft.com/office/drawing/2014/main" id="{56C7BCC7-E947-1061-5D17-C813C4916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22" y="1547622"/>
            <a:ext cx="1394396" cy="1394396"/>
          </a:xfrm>
          <a:prstGeom prst="rect">
            <a:avLst/>
          </a:prstGeom>
        </p:spPr>
      </p:pic>
      <p:pic>
        <p:nvPicPr>
          <p:cNvPr id="12" name="Picture 11" descr="A person in a suit smiling&#10;&#10;Description automatically generated">
            <a:extLst>
              <a:ext uri="{FF2B5EF4-FFF2-40B4-BE49-F238E27FC236}">
                <a16:creationId xmlns:a16="http://schemas.microsoft.com/office/drawing/2014/main" id="{A2E6D447-4248-C2FE-E0D5-B80F9086E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34" y="1547622"/>
            <a:ext cx="1394396" cy="1394396"/>
          </a:xfrm>
          <a:prstGeom prst="rect">
            <a:avLst/>
          </a:prstGeom>
        </p:spPr>
      </p:pic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853055EB-E3FC-936D-9390-3439B188A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47" y="1547622"/>
            <a:ext cx="1394396" cy="13943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E3CE79-236E-BE44-8BC7-28184B9FDF72}"/>
              </a:ext>
            </a:extLst>
          </p:cNvPr>
          <p:cNvSpPr txBox="1"/>
          <p:nvPr/>
        </p:nvSpPr>
        <p:spPr>
          <a:xfrm>
            <a:off x="1371419" y="2985980"/>
            <a:ext cx="19283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Robyn Hurrell</a:t>
            </a:r>
            <a:r>
              <a:rPr lang="en-U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SIOR</a:t>
            </a:r>
          </a:p>
          <a:p>
            <a:pPr algn="ctr"/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Vice President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5D84B7-3997-E424-0638-284F4ECA0858}"/>
              </a:ext>
            </a:extLst>
          </p:cNvPr>
          <p:cNvSpPr txBox="1"/>
          <p:nvPr/>
        </p:nvSpPr>
        <p:spPr>
          <a:xfrm>
            <a:off x="3760631" y="2983618"/>
            <a:ext cx="19283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Oliver Vaubois</a:t>
            </a:r>
            <a:endParaRPr lang="en-US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Senior Associate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C2C08C-7751-0C26-CCE5-166F71E3699F}"/>
              </a:ext>
            </a:extLst>
          </p:cNvPr>
          <p:cNvSpPr txBox="1"/>
          <p:nvPr/>
        </p:nvSpPr>
        <p:spPr>
          <a:xfrm>
            <a:off x="6149843" y="2981256"/>
            <a:ext cx="19283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Harrison Pithers</a:t>
            </a:r>
            <a:endParaRPr lang="en-US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29772-94F9-B90B-F91E-4F2A1067A71F}"/>
              </a:ext>
            </a:extLst>
          </p:cNvPr>
          <p:cNvSpPr txBox="1"/>
          <p:nvPr/>
        </p:nvSpPr>
        <p:spPr>
          <a:xfrm>
            <a:off x="8372411" y="2977362"/>
            <a:ext cx="225336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Emory Lay</a:t>
            </a:r>
            <a:endParaRPr lang="en-US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Client Services Specialist</a:t>
            </a:r>
          </a:p>
        </p:txBody>
      </p:sp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D010AE03-2A0B-A28B-279E-B657F23D7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pic>
        <p:nvPicPr>
          <p:cNvPr id="3" name="Picture 2" descr="A person in a suit smiling&#10;&#10;Description automatically generated">
            <a:extLst>
              <a:ext uri="{FF2B5EF4-FFF2-40B4-BE49-F238E27FC236}">
                <a16:creationId xmlns:a16="http://schemas.microsoft.com/office/drawing/2014/main" id="{7D66B974-3BF7-663A-8F7C-E44C38094E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22" y="4400659"/>
            <a:ext cx="1394396" cy="1394396"/>
          </a:xfrm>
          <a:prstGeom prst="rect">
            <a:avLst/>
          </a:prstGeom>
        </p:spPr>
      </p:pic>
      <p:pic>
        <p:nvPicPr>
          <p:cNvPr id="5" name="Picture 4" descr="A person in a suit smiling&#10;&#10;Description automatically generated">
            <a:extLst>
              <a:ext uri="{FF2B5EF4-FFF2-40B4-BE49-F238E27FC236}">
                <a16:creationId xmlns:a16="http://schemas.microsoft.com/office/drawing/2014/main" id="{054CFE37-19BC-1703-33AE-7D0703027C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09" y="4400659"/>
            <a:ext cx="1394397" cy="1394397"/>
          </a:xfrm>
          <a:prstGeom prst="rect">
            <a:avLst/>
          </a:prstGeom>
        </p:spPr>
      </p:pic>
      <p:pic>
        <p:nvPicPr>
          <p:cNvPr id="7" name="Picture 6" descr="A person in a suit smiling&#10;&#10;Description automatically generated">
            <a:extLst>
              <a:ext uri="{FF2B5EF4-FFF2-40B4-BE49-F238E27FC236}">
                <a16:creationId xmlns:a16="http://schemas.microsoft.com/office/drawing/2014/main" id="{9F55FDB8-8BB8-1346-F8C2-5827231B80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34" y="4400659"/>
            <a:ext cx="1394396" cy="1394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4301F9-44EF-97D5-2161-90284B95003F}"/>
              </a:ext>
            </a:extLst>
          </p:cNvPr>
          <p:cNvSpPr txBox="1"/>
          <p:nvPr/>
        </p:nvSpPr>
        <p:spPr>
          <a:xfrm>
            <a:off x="1371419" y="5859469"/>
            <a:ext cx="19283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Ryan Vaught</a:t>
            </a:r>
            <a:endParaRPr lang="en-US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Vice President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920BC-4800-5169-7977-9BEE07552633}"/>
              </a:ext>
            </a:extLst>
          </p:cNvPr>
          <p:cNvSpPr txBox="1"/>
          <p:nvPr/>
        </p:nvSpPr>
        <p:spPr>
          <a:xfrm>
            <a:off x="3760631" y="5857107"/>
            <a:ext cx="19283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Riley Vaught</a:t>
            </a:r>
            <a:endParaRPr lang="en-US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12C32-473C-235D-2192-6C22AE7BB7C4}"/>
              </a:ext>
            </a:extLst>
          </p:cNvPr>
          <p:cNvSpPr txBox="1"/>
          <p:nvPr/>
        </p:nvSpPr>
        <p:spPr>
          <a:xfrm>
            <a:off x="6149843" y="5854745"/>
            <a:ext cx="19283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Matt </a:t>
            </a:r>
            <a:r>
              <a:rPr lang="en-US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Omundson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COO/Partner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E45FCF-F3A6-9F24-0399-D6DC7EDEDA63}"/>
              </a:ext>
            </a:extLst>
          </p:cNvPr>
          <p:cNvSpPr txBox="1"/>
          <p:nvPr/>
        </p:nvSpPr>
        <p:spPr>
          <a:xfrm>
            <a:off x="8539056" y="5854744"/>
            <a:ext cx="19283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Mike Wolf</a:t>
            </a:r>
          </a:p>
          <a:p>
            <a:pPr algn="ctr"/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of 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EBD9FD-4DAB-1BDC-6CDF-D3CDA1D9731F}"/>
              </a:ext>
            </a:extLst>
          </p:cNvPr>
          <p:cNvSpPr txBox="1"/>
          <p:nvPr/>
        </p:nvSpPr>
        <p:spPr>
          <a:xfrm>
            <a:off x="1090350" y="1090535"/>
            <a:ext cx="973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erriweather" panose="00000500000000000000" pitchFamily="2" charset="0"/>
              </a:rPr>
              <a:t>Colliers Central Florida Leasing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92E7D7-4AA1-A8BA-BE27-B5DB67DDCAA3}"/>
              </a:ext>
            </a:extLst>
          </p:cNvPr>
          <p:cNvSpPr txBox="1"/>
          <p:nvPr/>
        </p:nvSpPr>
        <p:spPr>
          <a:xfrm>
            <a:off x="1080653" y="3846020"/>
            <a:ext cx="473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erriweather" panose="00000500000000000000" pitchFamily="2" charset="0"/>
              </a:rPr>
              <a:t>Colliers SE Capital Markets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CFCB2-2024-4B21-1F4F-AD659CAB54E0}"/>
              </a:ext>
            </a:extLst>
          </p:cNvPr>
          <p:cNvSpPr txBox="1"/>
          <p:nvPr/>
        </p:nvSpPr>
        <p:spPr>
          <a:xfrm>
            <a:off x="6048539" y="3861431"/>
            <a:ext cx="47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erriweather" panose="00000500000000000000" pitchFamily="2" charset="0"/>
              </a:rPr>
              <a:t>Columnar Holdings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C4EB9F-12C2-0360-6724-B2C5D9D12BF9}"/>
              </a:ext>
            </a:extLst>
          </p:cNvPr>
          <p:cNvCxnSpPr>
            <a:cxnSpLocks/>
            <a:stCxn id="25" idx="1"/>
          </p:cNvCxnSpPr>
          <p:nvPr/>
        </p:nvCxnSpPr>
        <p:spPr>
          <a:xfrm>
            <a:off x="1090350" y="1275201"/>
            <a:ext cx="0" cy="22896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0D00D6-6CEA-E115-DF61-F1F2ED25E8B8}"/>
              </a:ext>
            </a:extLst>
          </p:cNvPr>
          <p:cNvCxnSpPr>
            <a:cxnSpLocks/>
          </p:cNvCxnSpPr>
          <p:nvPr/>
        </p:nvCxnSpPr>
        <p:spPr>
          <a:xfrm>
            <a:off x="10820578" y="1273629"/>
            <a:ext cx="0" cy="22911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45B4D7-285C-051D-BCB6-609DC0885A02}"/>
              </a:ext>
            </a:extLst>
          </p:cNvPr>
          <p:cNvCxnSpPr>
            <a:cxnSpLocks/>
          </p:cNvCxnSpPr>
          <p:nvPr/>
        </p:nvCxnSpPr>
        <p:spPr>
          <a:xfrm>
            <a:off x="1100043" y="3564823"/>
            <a:ext cx="97302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680BEEC-28D0-C396-D8D2-6AFF5338BB0D}"/>
              </a:ext>
            </a:extLst>
          </p:cNvPr>
          <p:cNvCxnSpPr>
            <a:cxnSpLocks/>
          </p:cNvCxnSpPr>
          <p:nvPr/>
        </p:nvCxnSpPr>
        <p:spPr>
          <a:xfrm flipH="1">
            <a:off x="1090350" y="1273629"/>
            <a:ext cx="2670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910A61-DE37-4A09-038B-B4D875B942B9}"/>
              </a:ext>
            </a:extLst>
          </p:cNvPr>
          <p:cNvCxnSpPr>
            <a:cxnSpLocks/>
          </p:cNvCxnSpPr>
          <p:nvPr/>
        </p:nvCxnSpPr>
        <p:spPr>
          <a:xfrm flipH="1">
            <a:off x="8150295" y="1273629"/>
            <a:ext cx="26702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BCA398E-8D2B-8356-48F6-FCB179503745}"/>
              </a:ext>
            </a:extLst>
          </p:cNvPr>
          <p:cNvCxnSpPr>
            <a:cxnSpLocks/>
          </p:cNvCxnSpPr>
          <p:nvPr/>
        </p:nvCxnSpPr>
        <p:spPr>
          <a:xfrm>
            <a:off x="1090350" y="4062439"/>
            <a:ext cx="0" cy="22896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62AC7D9-6350-67B9-D456-C189EB50A283}"/>
              </a:ext>
            </a:extLst>
          </p:cNvPr>
          <p:cNvCxnSpPr>
            <a:cxnSpLocks/>
          </p:cNvCxnSpPr>
          <p:nvPr/>
        </p:nvCxnSpPr>
        <p:spPr>
          <a:xfrm>
            <a:off x="5814931" y="4060867"/>
            <a:ext cx="0" cy="22896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3B83BC-6BED-93B0-DE18-B17E0E29F3EB}"/>
              </a:ext>
            </a:extLst>
          </p:cNvPr>
          <p:cNvCxnSpPr>
            <a:cxnSpLocks/>
          </p:cNvCxnSpPr>
          <p:nvPr/>
        </p:nvCxnSpPr>
        <p:spPr>
          <a:xfrm>
            <a:off x="6048542" y="4060867"/>
            <a:ext cx="0" cy="22896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9F10BDA-C294-29AF-BF03-A52A0B0859CF}"/>
              </a:ext>
            </a:extLst>
          </p:cNvPr>
          <p:cNvCxnSpPr>
            <a:cxnSpLocks/>
            <a:stCxn id="28" idx="3"/>
          </p:cNvCxnSpPr>
          <p:nvPr/>
        </p:nvCxnSpPr>
        <p:spPr>
          <a:xfrm flipH="1">
            <a:off x="10820574" y="4046097"/>
            <a:ext cx="9695" cy="23043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F89EA1A-2E83-9E71-8F72-0D41FB0BEF30}"/>
              </a:ext>
            </a:extLst>
          </p:cNvPr>
          <p:cNvCxnSpPr>
            <a:cxnSpLocks/>
          </p:cNvCxnSpPr>
          <p:nvPr/>
        </p:nvCxnSpPr>
        <p:spPr>
          <a:xfrm>
            <a:off x="1090350" y="6350489"/>
            <a:ext cx="47342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9DF56A-42C2-87DC-3DEF-99562ACAD4F4}"/>
              </a:ext>
            </a:extLst>
          </p:cNvPr>
          <p:cNvCxnSpPr>
            <a:cxnSpLocks/>
          </p:cNvCxnSpPr>
          <p:nvPr/>
        </p:nvCxnSpPr>
        <p:spPr>
          <a:xfrm>
            <a:off x="6048542" y="6350489"/>
            <a:ext cx="47817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B7B4EF-F252-8F9B-2E64-A60A2BAD8110}"/>
              </a:ext>
            </a:extLst>
          </p:cNvPr>
          <p:cNvCxnSpPr>
            <a:cxnSpLocks/>
          </p:cNvCxnSpPr>
          <p:nvPr/>
        </p:nvCxnSpPr>
        <p:spPr>
          <a:xfrm>
            <a:off x="6048542" y="4060867"/>
            <a:ext cx="10966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898F30-94BD-C41A-1B6D-76F63D4E7999}"/>
              </a:ext>
            </a:extLst>
          </p:cNvPr>
          <p:cNvCxnSpPr>
            <a:cxnSpLocks/>
          </p:cNvCxnSpPr>
          <p:nvPr/>
        </p:nvCxnSpPr>
        <p:spPr>
          <a:xfrm>
            <a:off x="9771356" y="4053826"/>
            <a:ext cx="10492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0E7DA8-629E-8E2A-C3E9-0C5F41792C1B}"/>
              </a:ext>
            </a:extLst>
          </p:cNvPr>
          <p:cNvCxnSpPr>
            <a:cxnSpLocks/>
          </p:cNvCxnSpPr>
          <p:nvPr/>
        </p:nvCxnSpPr>
        <p:spPr>
          <a:xfrm>
            <a:off x="5099538" y="4060867"/>
            <a:ext cx="7250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CD1B281-50E6-1066-FA6B-FD663FEC5B49}"/>
              </a:ext>
            </a:extLst>
          </p:cNvPr>
          <p:cNvCxnSpPr>
            <a:cxnSpLocks/>
          </p:cNvCxnSpPr>
          <p:nvPr/>
        </p:nvCxnSpPr>
        <p:spPr>
          <a:xfrm>
            <a:off x="1090350" y="4058509"/>
            <a:ext cx="7250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A person in a suit smiling&#10;&#10;Description automatically generated">
            <a:extLst>
              <a:ext uri="{FF2B5EF4-FFF2-40B4-BE49-F238E27FC236}">
                <a16:creationId xmlns:a16="http://schemas.microsoft.com/office/drawing/2014/main" id="{9D0A8A15-AF7E-415A-AC07-9F9441288E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87" y="4400659"/>
            <a:ext cx="1394396" cy="139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9557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building&#10;&#10;Description automatically generated">
            <a:extLst>
              <a:ext uri="{FF2B5EF4-FFF2-40B4-BE49-F238E27FC236}">
                <a16:creationId xmlns:a16="http://schemas.microsoft.com/office/drawing/2014/main" id="{8F2F69B5-2EE1-54CD-029C-60D62B457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b="16837"/>
          <a:stretch/>
        </p:blipFill>
        <p:spPr>
          <a:xfrm>
            <a:off x="951102" y="2264839"/>
            <a:ext cx="10289796" cy="4593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2915E-4DBD-E966-0ADA-1DE8F6DE75C9}"/>
              </a:ext>
            </a:extLst>
          </p:cNvPr>
          <p:cNvSpPr txBox="1"/>
          <p:nvPr/>
        </p:nvSpPr>
        <p:spPr>
          <a:xfrm>
            <a:off x="768903" y="1287492"/>
            <a:ext cx="10654193" cy="894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150000"/>
              </a:lnSpc>
            </a:pPr>
            <a:r>
              <a:rPr lang="en-US" sz="1800" b="0" i="0" u="none" strike="noStrike" baseline="30000">
                <a:solidFill>
                  <a:srgbClr val="000000"/>
                </a:solidFill>
                <a:latin typeface="Merriweather" panose="00000500000000000000" pitchFamily="2" charset="0"/>
              </a:rPr>
              <a:t>Entitled for up to 4.5M square feet of total industrial and accommodating occupiers requiring 75,000 SF to 1,600,000 SF, Columnar will be kicking off the site’s industrial development with Phase 1 (Buildings 1-5). With full entitlements in hand and design/permitting underway, </a:t>
            </a:r>
            <a:r>
              <a:rPr lang="en-US" sz="1800" b="1" i="0" u="none" strike="noStrike" baseline="30000">
                <a:solidFill>
                  <a:srgbClr val="000000"/>
                </a:solidFill>
                <a:latin typeface="Merriweather" panose="00000500000000000000" pitchFamily="2" charset="0"/>
              </a:rPr>
              <a:t>site clearing is scheduled to begin late Q3 2023</a:t>
            </a:r>
            <a:r>
              <a:rPr lang="en-US" sz="1800" b="0" i="0" u="none" strike="noStrike" baseline="30000">
                <a:solidFill>
                  <a:srgbClr val="000000"/>
                </a:solidFill>
                <a:latin typeface="Merriweather" panose="00000500000000000000" pitchFamily="2" charset="0"/>
              </a:rPr>
              <a:t>. </a:t>
            </a:r>
          </a:p>
        </p:txBody>
      </p:sp>
      <p:pic>
        <p:nvPicPr>
          <p:cNvPr id="6" name="Picture 5" descr="A green sign with white text&#10;&#10;Description automatically generated">
            <a:extLst>
              <a:ext uri="{FF2B5EF4-FFF2-40B4-BE49-F238E27FC236}">
                <a16:creationId xmlns:a16="http://schemas.microsoft.com/office/drawing/2014/main" id="{C5423E56-026F-B7A1-3398-869F86197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95444A-F040-A5F4-E02B-D3F2EDF1AE9F}"/>
              </a:ext>
            </a:extLst>
          </p:cNvPr>
          <p:cNvSpPr txBox="1"/>
          <p:nvPr/>
        </p:nvSpPr>
        <p:spPr>
          <a:xfrm>
            <a:off x="6749143" y="276417"/>
            <a:ext cx="512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rgbClr val="008B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Plan </a:t>
            </a:r>
            <a:r>
              <a:rPr lang="en-US" sz="3200">
                <a:solidFill>
                  <a:srgbClr val="008B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Phase 1</a:t>
            </a:r>
          </a:p>
        </p:txBody>
      </p:sp>
    </p:spTree>
    <p:extLst>
      <p:ext uri="{BB962C8B-B14F-4D97-AF65-F5344CB8AC3E}">
        <p14:creationId xmlns:p14="http://schemas.microsoft.com/office/powerpoint/2010/main" val="174504579"/>
      </p:ext>
    </p:extLst>
  </p:cSld>
  <p:clrMapOvr>
    <a:masterClrMapping/>
  </p:clrMapOvr>
  <p:transition advClick="0" advTm="30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sign with white text&#10;&#10;Description automatically generated">
            <a:extLst>
              <a:ext uri="{FF2B5EF4-FFF2-40B4-BE49-F238E27FC236}">
                <a16:creationId xmlns:a16="http://schemas.microsoft.com/office/drawing/2014/main" id="{C5423E56-026F-B7A1-3398-869F86197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pic>
        <p:nvPicPr>
          <p:cNvPr id="3" name="Picture 2" descr="A diagram of a computer chip&#10;&#10;Description automatically generated">
            <a:extLst>
              <a:ext uri="{FF2B5EF4-FFF2-40B4-BE49-F238E27FC236}">
                <a16:creationId xmlns:a16="http://schemas.microsoft.com/office/drawing/2014/main" id="{3D57DA73-2E73-116D-657F-36004661F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20433" r="17283" b="13940"/>
          <a:stretch/>
        </p:blipFill>
        <p:spPr>
          <a:xfrm>
            <a:off x="391886" y="1433287"/>
            <a:ext cx="7776754" cy="4871720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95CB8934-53CF-67E6-F785-B934E4BD7128}"/>
              </a:ext>
            </a:extLst>
          </p:cNvPr>
          <p:cNvGraphicFramePr>
            <a:graphicFrameLocks noGrp="1"/>
          </p:cNvGraphicFramePr>
          <p:nvPr/>
        </p:nvGraphicFramePr>
        <p:xfrm>
          <a:off x="8168640" y="1349397"/>
          <a:ext cx="3631474" cy="45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15737">
                  <a:extLst>
                    <a:ext uri="{9D8B030D-6E8A-4147-A177-3AD203B41FA5}">
                      <a16:colId xmlns:a16="http://schemas.microsoft.com/office/drawing/2014/main" val="2149122307"/>
                    </a:ext>
                  </a:extLst>
                </a:gridCol>
                <a:gridCol w="1815737">
                  <a:extLst>
                    <a:ext uri="{9D8B030D-6E8A-4147-A177-3AD203B41FA5}">
                      <a16:colId xmlns:a16="http://schemas.microsoft.com/office/drawing/2014/main" val="2400538856"/>
                    </a:ext>
                  </a:extLst>
                </a:gridCol>
              </a:tblGrid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Building Size: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±441,000 SF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712657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Office: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BTS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454718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Building Type: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Cross-Dock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672624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Building Dimensions: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1050’ wide x 420’ deep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124498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Clear Height: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40’ minimum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313266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Speed Bay: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60’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238515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Column Spacing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50’(d) x 56’(w) - interior</a:t>
                      </a:r>
                    </a:p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50’(d) x 49’(w) - exterior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2376697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Truck Court: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185’ deep (55’ trailer stall)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645181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Drive-in Doors: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(14’ x 12’)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299827"/>
                  </a:ext>
                </a:extLst>
              </a:tr>
              <a:tr h="451450">
                <a:tc>
                  <a:txBody>
                    <a:bodyPr/>
                    <a:lstStyle/>
                    <a:p>
                      <a:r>
                        <a:rPr lang="en-US" sz="1050" b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Dock -High Doors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104 (9’ x 10’)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34446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D26994D-E450-D9FC-5F05-5E087CF5E4A8}"/>
              </a:ext>
            </a:extLst>
          </p:cNvPr>
          <p:cNvSpPr txBox="1"/>
          <p:nvPr/>
        </p:nvSpPr>
        <p:spPr>
          <a:xfrm>
            <a:off x="6749143" y="276417"/>
            <a:ext cx="512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rgbClr val="008B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1 </a:t>
            </a:r>
            <a:r>
              <a:rPr lang="en-US" sz="3200">
                <a:solidFill>
                  <a:srgbClr val="008B5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Phase 1</a:t>
            </a:r>
          </a:p>
        </p:txBody>
      </p:sp>
    </p:spTree>
    <p:extLst>
      <p:ext uri="{BB962C8B-B14F-4D97-AF65-F5344CB8AC3E}">
        <p14:creationId xmlns:p14="http://schemas.microsoft.com/office/powerpoint/2010/main" val="3337444087"/>
      </p:ext>
    </p:extLst>
  </p:cSld>
  <p:clrMapOvr>
    <a:masterClrMapping/>
  </p:clrMapOvr>
  <p:transition advClick="0" advTm="3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erial view of a large warehouse&#10;&#10;Description automatically generated">
            <a:extLst>
              <a:ext uri="{FF2B5EF4-FFF2-40B4-BE49-F238E27FC236}">
                <a16:creationId xmlns:a16="http://schemas.microsoft.com/office/drawing/2014/main" id="{A79FF934-48AD-DD20-4179-118E7E3DD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00A68A83-473E-372C-4884-71A35B7A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97455E-09EA-B3CF-B10F-DB4C740E9E48}"/>
              </a:ext>
            </a:extLst>
          </p:cNvPr>
          <p:cNvGrpSpPr/>
          <p:nvPr/>
        </p:nvGrpSpPr>
        <p:grpSpPr>
          <a:xfrm rot="2200152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17DD08E-4210-8AA1-E5C8-ED1EE975DD01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C6A9E2C-ACB5-5903-41CF-03B26EB6EEE9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blue sign with white text&#10;&#10;Description automatically generated">
            <a:extLst>
              <a:ext uri="{FF2B5EF4-FFF2-40B4-BE49-F238E27FC236}">
                <a16:creationId xmlns:a16="http://schemas.microsoft.com/office/drawing/2014/main" id="{70977D46-738C-30CD-5882-7DCF5B858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46" y="283055"/>
            <a:ext cx="285750" cy="285750"/>
          </a:xfrm>
          <a:prstGeom prst="rect">
            <a:avLst/>
          </a:prstGeom>
        </p:spPr>
      </p:pic>
      <p:pic>
        <p:nvPicPr>
          <p:cNvPr id="13" name="Picture 12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D9325BEC-2D5C-F1D2-4980-712794B0D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4" y="136520"/>
            <a:ext cx="293069" cy="293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57C20A-C4CF-E812-2414-3A4645963E76}"/>
              </a:ext>
            </a:extLst>
          </p:cNvPr>
          <p:cNvSpPr txBox="1"/>
          <p:nvPr/>
        </p:nvSpPr>
        <p:spPr>
          <a:xfrm>
            <a:off x="11733230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26307908"/>
      </p:ext>
    </p:extLst>
  </p:cSld>
  <p:clrMapOvr>
    <a:masterClrMapping/>
  </p:clrMapOvr>
  <p:transition advClick="0" advTm="30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F4819EB3-F20E-26A2-A663-0D0AD7DA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943DE114-81B1-16A3-43FF-A66DC51FB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1550"/>
      </p:ext>
    </p:extLst>
  </p:cSld>
  <p:clrMapOvr>
    <a:masterClrMapping/>
  </p:clrMapOvr>
  <p:transition advClick="0" advTm="3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What’s Up (or Down) With the Yield Curve??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6CDB6E-FCA7-519E-6E92-7D8E18507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2" y="1676403"/>
            <a:ext cx="8229601" cy="4194735"/>
          </a:xfrm>
        </p:spPr>
      </p:pic>
    </p:spTree>
    <p:extLst>
      <p:ext uri="{BB962C8B-B14F-4D97-AF65-F5344CB8AC3E}">
        <p14:creationId xmlns:p14="http://schemas.microsoft.com/office/powerpoint/2010/main" val="3813880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ong shot of a building&#10;&#10;Description automatically generated">
            <a:extLst>
              <a:ext uri="{FF2B5EF4-FFF2-40B4-BE49-F238E27FC236}">
                <a16:creationId xmlns:a16="http://schemas.microsoft.com/office/drawing/2014/main" id="{E73446CD-B1F7-444F-BF43-1667F52C4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E08CF5BD-BA65-E7E9-E530-6A789313F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07183"/>
      </p:ext>
    </p:extLst>
  </p:cSld>
  <p:clrMapOvr>
    <a:masterClrMapping/>
  </p:clrMapOvr>
  <p:transition advClick="0" advTm="30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42C90740-6C92-6807-2AB4-E82E62E6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AE4CE212-1226-ACE0-F287-984E119CB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C45A08-AAF0-79D2-734F-FEE6C7A4947B}"/>
              </a:ext>
            </a:extLst>
          </p:cNvPr>
          <p:cNvGrpSpPr/>
          <p:nvPr/>
        </p:nvGrpSpPr>
        <p:grpSpPr>
          <a:xfrm rot="2200152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526D4D3-35EE-15D7-E2A1-EFC44E93860D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3AA0794-656C-F2BF-4142-2C8397436154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92C71B-C57D-F636-CD17-0D6202D07D80}"/>
              </a:ext>
            </a:extLst>
          </p:cNvPr>
          <p:cNvSpPr/>
          <p:nvPr/>
        </p:nvSpPr>
        <p:spPr>
          <a:xfrm>
            <a:off x="-76443" y="1988288"/>
            <a:ext cx="12069969" cy="1134558"/>
          </a:xfrm>
          <a:custGeom>
            <a:avLst/>
            <a:gdLst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2466754 w 12099852"/>
              <a:gd name="connsiteY9" fmla="*/ 829340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12" fmla="*/ 0 w 12099852"/>
              <a:gd name="connsiteY12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12" fmla="*/ 0 w 12099852"/>
              <a:gd name="connsiteY12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185271 w 12099852"/>
              <a:gd name="connsiteY11" fmla="*/ 1319828 h 1403498"/>
              <a:gd name="connsiteX0" fmla="*/ 11914581 w 11914581"/>
              <a:gd name="connsiteY0" fmla="*/ 712382 h 1319828"/>
              <a:gd name="connsiteX1" fmla="*/ 7363846 w 11914581"/>
              <a:gd name="connsiteY1" fmla="*/ 95693 h 1319828"/>
              <a:gd name="connsiteX2" fmla="*/ 6715260 w 11914581"/>
              <a:gd name="connsiteY2" fmla="*/ 223284 h 1319828"/>
              <a:gd name="connsiteX3" fmla="*/ 5598841 w 11914581"/>
              <a:gd name="connsiteY3" fmla="*/ 0 h 1319828"/>
              <a:gd name="connsiteX4" fmla="*/ 5141641 w 11914581"/>
              <a:gd name="connsiteY4" fmla="*/ 74428 h 1319828"/>
              <a:gd name="connsiteX5" fmla="*/ 5992246 w 11914581"/>
              <a:gd name="connsiteY5" fmla="*/ 276447 h 1319828"/>
              <a:gd name="connsiteX6" fmla="*/ 5588208 w 11914581"/>
              <a:gd name="connsiteY6" fmla="*/ 584791 h 1319828"/>
              <a:gd name="connsiteX7" fmla="*/ 4280404 w 11914581"/>
              <a:gd name="connsiteY7" fmla="*/ 255182 h 1319828"/>
              <a:gd name="connsiteX8" fmla="*/ 2079464 w 11914581"/>
              <a:gd name="connsiteY8" fmla="*/ 691117 h 1319828"/>
              <a:gd name="connsiteX9" fmla="*/ 1659930 w 11914581"/>
              <a:gd name="connsiteY9" fmla="*/ 775551 h 1319828"/>
              <a:gd name="connsiteX10" fmla="*/ 0 w 11914581"/>
              <a:gd name="connsiteY10" fmla="*/ 1319828 h 1319828"/>
              <a:gd name="connsiteX0" fmla="*/ 11914581 w 11914581"/>
              <a:gd name="connsiteY0" fmla="*/ 712382 h 1116628"/>
              <a:gd name="connsiteX1" fmla="*/ 7363846 w 11914581"/>
              <a:gd name="connsiteY1" fmla="*/ 95693 h 1116628"/>
              <a:gd name="connsiteX2" fmla="*/ 6715260 w 11914581"/>
              <a:gd name="connsiteY2" fmla="*/ 223284 h 1116628"/>
              <a:gd name="connsiteX3" fmla="*/ 5598841 w 11914581"/>
              <a:gd name="connsiteY3" fmla="*/ 0 h 1116628"/>
              <a:gd name="connsiteX4" fmla="*/ 5141641 w 11914581"/>
              <a:gd name="connsiteY4" fmla="*/ 74428 h 1116628"/>
              <a:gd name="connsiteX5" fmla="*/ 5992246 w 11914581"/>
              <a:gd name="connsiteY5" fmla="*/ 276447 h 1116628"/>
              <a:gd name="connsiteX6" fmla="*/ 5588208 w 11914581"/>
              <a:gd name="connsiteY6" fmla="*/ 584791 h 1116628"/>
              <a:gd name="connsiteX7" fmla="*/ 4280404 w 11914581"/>
              <a:gd name="connsiteY7" fmla="*/ 255182 h 1116628"/>
              <a:gd name="connsiteX8" fmla="*/ 2079464 w 11914581"/>
              <a:gd name="connsiteY8" fmla="*/ 691117 h 1116628"/>
              <a:gd name="connsiteX9" fmla="*/ 1659930 w 11914581"/>
              <a:gd name="connsiteY9" fmla="*/ 775551 h 1116628"/>
              <a:gd name="connsiteX10" fmla="*/ 0 w 11914581"/>
              <a:gd name="connsiteY10" fmla="*/ 1116628 h 1116628"/>
              <a:gd name="connsiteX0" fmla="*/ 12069969 w 12069969"/>
              <a:gd name="connsiteY0" fmla="*/ 712382 h 1134558"/>
              <a:gd name="connsiteX1" fmla="*/ 7519234 w 12069969"/>
              <a:gd name="connsiteY1" fmla="*/ 95693 h 1134558"/>
              <a:gd name="connsiteX2" fmla="*/ 6870648 w 12069969"/>
              <a:gd name="connsiteY2" fmla="*/ 223284 h 1134558"/>
              <a:gd name="connsiteX3" fmla="*/ 5754229 w 12069969"/>
              <a:gd name="connsiteY3" fmla="*/ 0 h 1134558"/>
              <a:gd name="connsiteX4" fmla="*/ 5297029 w 12069969"/>
              <a:gd name="connsiteY4" fmla="*/ 74428 h 1134558"/>
              <a:gd name="connsiteX5" fmla="*/ 6147634 w 12069969"/>
              <a:gd name="connsiteY5" fmla="*/ 276447 h 1134558"/>
              <a:gd name="connsiteX6" fmla="*/ 5743596 w 12069969"/>
              <a:gd name="connsiteY6" fmla="*/ 584791 h 1134558"/>
              <a:gd name="connsiteX7" fmla="*/ 4435792 w 12069969"/>
              <a:gd name="connsiteY7" fmla="*/ 255182 h 1134558"/>
              <a:gd name="connsiteX8" fmla="*/ 2234852 w 12069969"/>
              <a:gd name="connsiteY8" fmla="*/ 691117 h 1134558"/>
              <a:gd name="connsiteX9" fmla="*/ 1815318 w 12069969"/>
              <a:gd name="connsiteY9" fmla="*/ 775551 h 1134558"/>
              <a:gd name="connsiteX10" fmla="*/ 0 w 12069969"/>
              <a:gd name="connsiteY10" fmla="*/ 1134558 h 113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69969" h="1134558">
                <a:moveTo>
                  <a:pt x="12069969" y="712382"/>
                </a:moveTo>
                <a:lnTo>
                  <a:pt x="7519234" y="95693"/>
                </a:lnTo>
                <a:lnTo>
                  <a:pt x="6870648" y="223284"/>
                </a:lnTo>
                <a:lnTo>
                  <a:pt x="5754229" y="0"/>
                </a:lnTo>
                <a:lnTo>
                  <a:pt x="5297029" y="74428"/>
                </a:lnTo>
                <a:lnTo>
                  <a:pt x="6147634" y="276447"/>
                </a:lnTo>
                <a:lnTo>
                  <a:pt x="5743596" y="584791"/>
                </a:lnTo>
                <a:lnTo>
                  <a:pt x="4435792" y="255182"/>
                </a:lnTo>
                <a:lnTo>
                  <a:pt x="2234852" y="691117"/>
                </a:lnTo>
                <a:lnTo>
                  <a:pt x="1815318" y="775551"/>
                </a:lnTo>
                <a:lnTo>
                  <a:pt x="0" y="1134558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1643707-4926-31D1-F6B4-5D8E9C738628}"/>
              </a:ext>
            </a:extLst>
          </p:cNvPr>
          <p:cNvSpPr/>
          <p:nvPr/>
        </p:nvSpPr>
        <p:spPr>
          <a:xfrm>
            <a:off x="9952074" y="2711302"/>
            <a:ext cx="2052084" cy="4274289"/>
          </a:xfrm>
          <a:custGeom>
            <a:avLst/>
            <a:gdLst>
              <a:gd name="connsiteX0" fmla="*/ 2052084 w 2052084"/>
              <a:gd name="connsiteY0" fmla="*/ 0 h 4274289"/>
              <a:gd name="connsiteX1" fmla="*/ 0 w 2052084"/>
              <a:gd name="connsiteY1" fmla="*/ 4274289 h 427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2084" h="4274289">
                <a:moveTo>
                  <a:pt x="2052084" y="0"/>
                </a:moveTo>
                <a:lnTo>
                  <a:pt x="0" y="4274289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04DAF035-A521-A0BC-1E7D-36A7521EC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19" y="1860697"/>
            <a:ext cx="293069" cy="2930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D942B3-6348-FEA4-241B-67096AAB53B1}"/>
              </a:ext>
            </a:extLst>
          </p:cNvPr>
          <p:cNvSpPr txBox="1"/>
          <p:nvPr/>
        </p:nvSpPr>
        <p:spPr>
          <a:xfrm>
            <a:off x="11733230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71FF8EEF-3090-527B-0F4A-6238E26EE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91" y="1915857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74220"/>
      </p:ext>
    </p:extLst>
  </p:cSld>
  <p:clrMapOvr>
    <a:masterClrMapping/>
  </p:clrMapOvr>
  <p:transition advClick="0" advTm="30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n aerial view of a road intersection&#10;&#10;Description automatically generated">
            <a:extLst>
              <a:ext uri="{FF2B5EF4-FFF2-40B4-BE49-F238E27FC236}">
                <a16:creationId xmlns:a16="http://schemas.microsoft.com/office/drawing/2014/main" id="{A6D822B1-591D-5C22-118D-1FE7D473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719E00CD-BF38-54AA-643C-C1232D901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4CFCFA-9FAF-3676-7121-3FAF77888208}"/>
              </a:ext>
            </a:extLst>
          </p:cNvPr>
          <p:cNvGrpSpPr/>
          <p:nvPr/>
        </p:nvGrpSpPr>
        <p:grpSpPr>
          <a:xfrm rot="12542334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3EE6FC-ACF7-E991-2EB7-7333C614AA6F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ACCB820-1CE2-FD81-737C-021408928393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E42E25-1001-5AC9-ECE8-270663F88094}"/>
              </a:ext>
            </a:extLst>
          </p:cNvPr>
          <p:cNvSpPr/>
          <p:nvPr/>
        </p:nvSpPr>
        <p:spPr>
          <a:xfrm>
            <a:off x="552893" y="1679944"/>
            <a:ext cx="10313581" cy="1616149"/>
          </a:xfrm>
          <a:custGeom>
            <a:avLst/>
            <a:gdLst>
              <a:gd name="connsiteX0" fmla="*/ 0 w 10313581"/>
              <a:gd name="connsiteY0" fmla="*/ 0 h 1616149"/>
              <a:gd name="connsiteX1" fmla="*/ 393405 w 10313581"/>
              <a:gd name="connsiteY1" fmla="*/ 404037 h 1616149"/>
              <a:gd name="connsiteX2" fmla="*/ 818707 w 10313581"/>
              <a:gd name="connsiteY2" fmla="*/ 701749 h 1616149"/>
              <a:gd name="connsiteX3" fmla="*/ 1382233 w 10313581"/>
              <a:gd name="connsiteY3" fmla="*/ 903768 h 1616149"/>
              <a:gd name="connsiteX4" fmla="*/ 2020186 w 10313581"/>
              <a:gd name="connsiteY4" fmla="*/ 1180214 h 1616149"/>
              <a:gd name="connsiteX5" fmla="*/ 2456121 w 10313581"/>
              <a:gd name="connsiteY5" fmla="*/ 1339703 h 1616149"/>
              <a:gd name="connsiteX6" fmla="*/ 4114800 w 10313581"/>
              <a:gd name="connsiteY6" fmla="*/ 669851 h 1616149"/>
              <a:gd name="connsiteX7" fmla="*/ 7038754 w 10313581"/>
              <a:gd name="connsiteY7" fmla="*/ 1616149 h 1616149"/>
              <a:gd name="connsiteX8" fmla="*/ 7708605 w 10313581"/>
              <a:gd name="connsiteY8" fmla="*/ 1329070 h 1616149"/>
              <a:gd name="connsiteX9" fmla="*/ 5295014 w 10313581"/>
              <a:gd name="connsiteY9" fmla="*/ 723014 h 1616149"/>
              <a:gd name="connsiteX10" fmla="*/ 6028660 w 10313581"/>
              <a:gd name="connsiteY10" fmla="*/ 276447 h 1616149"/>
              <a:gd name="connsiteX11" fmla="*/ 8952614 w 10313581"/>
              <a:gd name="connsiteY11" fmla="*/ 914400 h 1616149"/>
              <a:gd name="connsiteX12" fmla="*/ 10313581 w 10313581"/>
              <a:gd name="connsiteY12" fmla="*/ 127591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13581" h="1616149">
                <a:moveTo>
                  <a:pt x="0" y="0"/>
                </a:moveTo>
                <a:lnTo>
                  <a:pt x="393405" y="404037"/>
                </a:lnTo>
                <a:lnTo>
                  <a:pt x="818707" y="701749"/>
                </a:lnTo>
                <a:lnTo>
                  <a:pt x="1382233" y="903768"/>
                </a:lnTo>
                <a:lnTo>
                  <a:pt x="2020186" y="1180214"/>
                </a:lnTo>
                <a:lnTo>
                  <a:pt x="2456121" y="1339703"/>
                </a:lnTo>
                <a:lnTo>
                  <a:pt x="4114800" y="669851"/>
                </a:lnTo>
                <a:lnTo>
                  <a:pt x="7038754" y="1616149"/>
                </a:lnTo>
                <a:lnTo>
                  <a:pt x="7708605" y="1329070"/>
                </a:lnTo>
                <a:lnTo>
                  <a:pt x="5295014" y="723014"/>
                </a:lnTo>
                <a:lnTo>
                  <a:pt x="6028660" y="276447"/>
                </a:lnTo>
                <a:lnTo>
                  <a:pt x="8952614" y="914400"/>
                </a:lnTo>
                <a:lnTo>
                  <a:pt x="10313581" y="127591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8C11DF-C968-6FFD-493A-12D1DE2E0E02}"/>
              </a:ext>
            </a:extLst>
          </p:cNvPr>
          <p:cNvSpPr/>
          <p:nvPr/>
        </p:nvSpPr>
        <p:spPr>
          <a:xfrm>
            <a:off x="478465" y="223284"/>
            <a:ext cx="12206177" cy="1584251"/>
          </a:xfrm>
          <a:custGeom>
            <a:avLst/>
            <a:gdLst>
              <a:gd name="connsiteX0" fmla="*/ 10398642 w 12206177"/>
              <a:gd name="connsiteY0" fmla="*/ 1584251 h 1584251"/>
              <a:gd name="connsiteX1" fmla="*/ 11408735 w 12206177"/>
              <a:gd name="connsiteY1" fmla="*/ 1063256 h 1584251"/>
              <a:gd name="connsiteX2" fmla="*/ 10834577 w 12206177"/>
              <a:gd name="connsiteY2" fmla="*/ 903767 h 1584251"/>
              <a:gd name="connsiteX3" fmla="*/ 11164186 w 12206177"/>
              <a:gd name="connsiteY3" fmla="*/ 606056 h 1584251"/>
              <a:gd name="connsiteX4" fmla="*/ 11823405 w 12206177"/>
              <a:gd name="connsiteY4" fmla="*/ 680483 h 1584251"/>
              <a:gd name="connsiteX5" fmla="*/ 12206177 w 12206177"/>
              <a:gd name="connsiteY5" fmla="*/ 159488 h 1584251"/>
              <a:gd name="connsiteX6" fmla="*/ 8888819 w 12206177"/>
              <a:gd name="connsiteY6" fmla="*/ 0 h 1584251"/>
              <a:gd name="connsiteX7" fmla="*/ 0 w 12206177"/>
              <a:gd name="connsiteY7" fmla="*/ 1446028 h 158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6177" h="1584251">
                <a:moveTo>
                  <a:pt x="10398642" y="1584251"/>
                </a:moveTo>
                <a:lnTo>
                  <a:pt x="11408735" y="1063256"/>
                </a:lnTo>
                <a:lnTo>
                  <a:pt x="10834577" y="903767"/>
                </a:lnTo>
                <a:lnTo>
                  <a:pt x="11164186" y="606056"/>
                </a:lnTo>
                <a:lnTo>
                  <a:pt x="11823405" y="680483"/>
                </a:lnTo>
                <a:lnTo>
                  <a:pt x="12206177" y="159488"/>
                </a:lnTo>
                <a:lnTo>
                  <a:pt x="8888819" y="0"/>
                </a:lnTo>
                <a:lnTo>
                  <a:pt x="0" y="1446028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27DD9EA3-2CC7-4238-7159-E692A548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94" y="2553459"/>
            <a:ext cx="293069" cy="293069"/>
          </a:xfrm>
          <a:prstGeom prst="rect">
            <a:avLst/>
          </a:prstGeom>
        </p:spPr>
      </p:pic>
      <p:pic>
        <p:nvPicPr>
          <p:cNvPr id="14" name="Picture 13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EE8CD89C-6E3E-C6F6-2268-1AC92E436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44" y="5420484"/>
            <a:ext cx="293069" cy="293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C346BC-EE6F-B5AF-689A-821501EA61AF}"/>
              </a:ext>
            </a:extLst>
          </p:cNvPr>
          <p:cNvSpPr txBox="1"/>
          <p:nvPr/>
        </p:nvSpPr>
        <p:spPr>
          <a:xfrm>
            <a:off x="11789024" y="635372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6" name="Picture 5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2DFEB2A1-C43A-CB8E-D231-1228ADEF2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93" y="4876321"/>
            <a:ext cx="406250" cy="438633"/>
          </a:xfrm>
          <a:prstGeom prst="rect">
            <a:avLst/>
          </a:prstGeom>
        </p:spPr>
      </p:pic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7A544DBB-683D-0A97-3431-E22ECF780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72" y="2224175"/>
            <a:ext cx="338534" cy="3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02648"/>
      </p:ext>
    </p:extLst>
  </p:cSld>
  <p:clrMapOvr>
    <a:masterClrMapping/>
  </p:clrMapOvr>
  <p:transition advClick="0" advTm="3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F51D9C15-8243-A7C2-9ED8-6869F942F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141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F5CE0402-818D-B652-E6B1-BEC5488E2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0E38FF-CE31-6395-6482-62D7E34094D5}"/>
              </a:ext>
            </a:extLst>
          </p:cNvPr>
          <p:cNvGrpSpPr/>
          <p:nvPr/>
        </p:nvGrpSpPr>
        <p:grpSpPr>
          <a:xfrm rot="21430069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DF49028-EBCB-167D-4725-6963398CF972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2F05CFE-C874-DE38-038B-178A19BC627F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ADF8BA-FCD2-1DED-B056-1C848619A666}"/>
              </a:ext>
            </a:extLst>
          </p:cNvPr>
          <p:cNvSpPr/>
          <p:nvPr/>
        </p:nvSpPr>
        <p:spPr>
          <a:xfrm>
            <a:off x="-247650" y="2457450"/>
            <a:ext cx="13001625" cy="3333750"/>
          </a:xfrm>
          <a:custGeom>
            <a:avLst/>
            <a:gdLst>
              <a:gd name="connsiteX0" fmla="*/ 0 w 13001625"/>
              <a:gd name="connsiteY0" fmla="*/ 3333750 h 3333750"/>
              <a:gd name="connsiteX1" fmla="*/ 314325 w 13001625"/>
              <a:gd name="connsiteY1" fmla="*/ 3028950 h 3333750"/>
              <a:gd name="connsiteX2" fmla="*/ 1666875 w 13001625"/>
              <a:gd name="connsiteY2" fmla="*/ 2981325 h 3333750"/>
              <a:gd name="connsiteX3" fmla="*/ 3238500 w 13001625"/>
              <a:gd name="connsiteY3" fmla="*/ 1419225 h 3333750"/>
              <a:gd name="connsiteX4" fmla="*/ 2505075 w 13001625"/>
              <a:gd name="connsiteY4" fmla="*/ 1400175 h 3333750"/>
              <a:gd name="connsiteX5" fmla="*/ 3314700 w 13001625"/>
              <a:gd name="connsiteY5" fmla="*/ 895350 h 3333750"/>
              <a:gd name="connsiteX6" fmla="*/ 3933825 w 13001625"/>
              <a:gd name="connsiteY6" fmla="*/ 552450 h 3333750"/>
              <a:gd name="connsiteX7" fmla="*/ 4324350 w 13001625"/>
              <a:gd name="connsiteY7" fmla="*/ 342900 h 3333750"/>
              <a:gd name="connsiteX8" fmla="*/ 5781675 w 13001625"/>
              <a:gd name="connsiteY8" fmla="*/ 381000 h 3333750"/>
              <a:gd name="connsiteX9" fmla="*/ 5553075 w 13001625"/>
              <a:gd name="connsiteY9" fmla="*/ 200025 h 3333750"/>
              <a:gd name="connsiteX10" fmla="*/ 4743450 w 13001625"/>
              <a:gd name="connsiteY10" fmla="*/ 219075 h 3333750"/>
              <a:gd name="connsiteX11" fmla="*/ 4857750 w 13001625"/>
              <a:gd name="connsiteY11" fmla="*/ 142875 h 3333750"/>
              <a:gd name="connsiteX12" fmla="*/ 5981700 w 13001625"/>
              <a:gd name="connsiteY12" fmla="*/ 142875 h 3333750"/>
              <a:gd name="connsiteX13" fmla="*/ 6019800 w 13001625"/>
              <a:gd name="connsiteY13" fmla="*/ 66675 h 3333750"/>
              <a:gd name="connsiteX14" fmla="*/ 8591550 w 13001625"/>
              <a:gd name="connsiteY14" fmla="*/ 0 h 3333750"/>
              <a:gd name="connsiteX15" fmla="*/ 13001625 w 13001625"/>
              <a:gd name="connsiteY15" fmla="*/ 243840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001625" h="3333750">
                <a:moveTo>
                  <a:pt x="0" y="3333750"/>
                </a:moveTo>
                <a:lnTo>
                  <a:pt x="314325" y="3028950"/>
                </a:lnTo>
                <a:lnTo>
                  <a:pt x="1666875" y="2981325"/>
                </a:lnTo>
                <a:lnTo>
                  <a:pt x="3238500" y="1419225"/>
                </a:lnTo>
                <a:lnTo>
                  <a:pt x="2505075" y="1400175"/>
                </a:lnTo>
                <a:lnTo>
                  <a:pt x="3314700" y="895350"/>
                </a:lnTo>
                <a:lnTo>
                  <a:pt x="3933825" y="552450"/>
                </a:lnTo>
                <a:lnTo>
                  <a:pt x="4324350" y="342900"/>
                </a:lnTo>
                <a:lnTo>
                  <a:pt x="5781675" y="381000"/>
                </a:lnTo>
                <a:lnTo>
                  <a:pt x="5553075" y="200025"/>
                </a:lnTo>
                <a:lnTo>
                  <a:pt x="4743450" y="219075"/>
                </a:lnTo>
                <a:lnTo>
                  <a:pt x="4857750" y="142875"/>
                </a:lnTo>
                <a:lnTo>
                  <a:pt x="5981700" y="142875"/>
                </a:lnTo>
                <a:lnTo>
                  <a:pt x="6019800" y="66675"/>
                </a:lnTo>
                <a:lnTo>
                  <a:pt x="8591550" y="0"/>
                </a:lnTo>
                <a:lnTo>
                  <a:pt x="13001625" y="243840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9906B5BC-7842-6430-62E2-FD583376B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19" y="2310275"/>
            <a:ext cx="293069" cy="2930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C43CC2-C157-114B-820E-50D125220970}"/>
              </a:ext>
            </a:extLst>
          </p:cNvPr>
          <p:cNvSpPr txBox="1"/>
          <p:nvPr/>
        </p:nvSpPr>
        <p:spPr>
          <a:xfrm>
            <a:off x="11761805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43724C2F-3C0D-1822-0AFB-7DFCDE58F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93" y="3855163"/>
            <a:ext cx="356555" cy="384976"/>
          </a:xfrm>
          <a:prstGeom prst="rect">
            <a:avLst/>
          </a:prstGeom>
        </p:spPr>
      </p:pic>
      <p:pic>
        <p:nvPicPr>
          <p:cNvPr id="14" name="Picture 13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B3B14629-4708-9DFC-43C7-3006BDB5A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84" y="1912494"/>
            <a:ext cx="368414" cy="3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85445"/>
      </p:ext>
    </p:extLst>
  </p:cSld>
  <p:clrMapOvr>
    <a:masterClrMapping/>
  </p:clrMapOvr>
  <p:transition advClick="0" advTm="30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n aerial view of a highway&#10;&#10;Description automatically generated">
            <a:extLst>
              <a:ext uri="{FF2B5EF4-FFF2-40B4-BE49-F238E27FC236}">
                <a16:creationId xmlns:a16="http://schemas.microsoft.com/office/drawing/2014/main" id="{87DE275D-03A5-27CB-E0A2-50571BDE8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" r="-13" b="250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7A43C57F-600D-242B-3CFB-A05106E9F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5455A-448E-1A76-FDF1-C7AE31AE6F31}"/>
              </a:ext>
            </a:extLst>
          </p:cNvPr>
          <p:cNvGrpSpPr/>
          <p:nvPr/>
        </p:nvGrpSpPr>
        <p:grpSpPr>
          <a:xfrm rot="10020119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CCA7BFD-DAD9-4C84-5CAF-0302C05ED6ED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1188A94-D1DA-2F4C-A237-7642F1E35B76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F1CA5A4-BF9E-7BB3-787B-2088EC704D80}"/>
              </a:ext>
            </a:extLst>
          </p:cNvPr>
          <p:cNvSpPr/>
          <p:nvPr/>
        </p:nvSpPr>
        <p:spPr>
          <a:xfrm>
            <a:off x="-314325" y="1685925"/>
            <a:ext cx="8248650" cy="2667000"/>
          </a:xfrm>
          <a:custGeom>
            <a:avLst/>
            <a:gdLst>
              <a:gd name="connsiteX0" fmla="*/ 9525 w 8248650"/>
              <a:gd name="connsiteY0" fmla="*/ 1981200 h 2667000"/>
              <a:gd name="connsiteX1" fmla="*/ 5000625 w 8248650"/>
              <a:gd name="connsiteY1" fmla="*/ 0 h 2667000"/>
              <a:gd name="connsiteX2" fmla="*/ 7505700 w 8248650"/>
              <a:gd name="connsiteY2" fmla="*/ 66675 h 2667000"/>
              <a:gd name="connsiteX3" fmla="*/ 7439025 w 8248650"/>
              <a:gd name="connsiteY3" fmla="*/ 133350 h 2667000"/>
              <a:gd name="connsiteX4" fmla="*/ 7486650 w 8248650"/>
              <a:gd name="connsiteY4" fmla="*/ 180975 h 2667000"/>
              <a:gd name="connsiteX5" fmla="*/ 7600950 w 8248650"/>
              <a:gd name="connsiteY5" fmla="*/ 304800 h 2667000"/>
              <a:gd name="connsiteX6" fmla="*/ 7724775 w 8248650"/>
              <a:gd name="connsiteY6" fmla="*/ 390525 h 2667000"/>
              <a:gd name="connsiteX7" fmla="*/ 7800975 w 8248650"/>
              <a:gd name="connsiteY7" fmla="*/ 466725 h 2667000"/>
              <a:gd name="connsiteX8" fmla="*/ 7315200 w 8248650"/>
              <a:gd name="connsiteY8" fmla="*/ 466725 h 2667000"/>
              <a:gd name="connsiteX9" fmla="*/ 7515225 w 8248650"/>
              <a:gd name="connsiteY9" fmla="*/ 742950 h 2667000"/>
              <a:gd name="connsiteX10" fmla="*/ 8029575 w 8248650"/>
              <a:gd name="connsiteY10" fmla="*/ 704850 h 2667000"/>
              <a:gd name="connsiteX11" fmla="*/ 8105775 w 8248650"/>
              <a:gd name="connsiteY11" fmla="*/ 923925 h 2667000"/>
              <a:gd name="connsiteX12" fmla="*/ 8162925 w 8248650"/>
              <a:gd name="connsiteY12" fmla="*/ 1200150 h 2667000"/>
              <a:gd name="connsiteX13" fmla="*/ 8248650 w 8248650"/>
              <a:gd name="connsiteY13" fmla="*/ 1409700 h 2667000"/>
              <a:gd name="connsiteX14" fmla="*/ 8248650 w 8248650"/>
              <a:gd name="connsiteY14" fmla="*/ 1533525 h 2667000"/>
              <a:gd name="connsiteX15" fmla="*/ 8220075 w 8248650"/>
              <a:gd name="connsiteY15" fmla="*/ 1647825 h 2667000"/>
              <a:gd name="connsiteX16" fmla="*/ 5857875 w 8248650"/>
              <a:gd name="connsiteY16" fmla="*/ 1581150 h 2667000"/>
              <a:gd name="connsiteX17" fmla="*/ 6086475 w 8248650"/>
              <a:gd name="connsiteY17" fmla="*/ 2038350 h 2667000"/>
              <a:gd name="connsiteX18" fmla="*/ 8181975 w 8248650"/>
              <a:gd name="connsiteY18" fmla="*/ 2019300 h 2667000"/>
              <a:gd name="connsiteX19" fmla="*/ 8220075 w 8248650"/>
              <a:gd name="connsiteY19" fmla="*/ 2257425 h 2667000"/>
              <a:gd name="connsiteX20" fmla="*/ 5276850 w 8248650"/>
              <a:gd name="connsiteY20" fmla="*/ 2295525 h 2667000"/>
              <a:gd name="connsiteX21" fmla="*/ 5000625 w 8248650"/>
              <a:gd name="connsiteY21" fmla="*/ 2667000 h 2667000"/>
              <a:gd name="connsiteX22" fmla="*/ 3190875 w 8248650"/>
              <a:gd name="connsiteY22" fmla="*/ 2657475 h 2667000"/>
              <a:gd name="connsiteX23" fmla="*/ 2533650 w 8248650"/>
              <a:gd name="connsiteY23" fmla="*/ 2667000 h 2667000"/>
              <a:gd name="connsiteX24" fmla="*/ 1828800 w 8248650"/>
              <a:gd name="connsiteY24" fmla="*/ 2638425 h 2667000"/>
              <a:gd name="connsiteX25" fmla="*/ 666750 w 8248650"/>
              <a:gd name="connsiteY25" fmla="*/ 2505075 h 2667000"/>
              <a:gd name="connsiteX26" fmla="*/ 0 w 8248650"/>
              <a:gd name="connsiteY26" fmla="*/ 2466975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248650" h="2667000">
                <a:moveTo>
                  <a:pt x="9525" y="1981200"/>
                </a:moveTo>
                <a:lnTo>
                  <a:pt x="5000625" y="0"/>
                </a:lnTo>
                <a:lnTo>
                  <a:pt x="7505700" y="66675"/>
                </a:lnTo>
                <a:lnTo>
                  <a:pt x="7439025" y="133350"/>
                </a:lnTo>
                <a:lnTo>
                  <a:pt x="7486650" y="180975"/>
                </a:lnTo>
                <a:lnTo>
                  <a:pt x="7600950" y="304800"/>
                </a:lnTo>
                <a:lnTo>
                  <a:pt x="7724775" y="390525"/>
                </a:lnTo>
                <a:lnTo>
                  <a:pt x="7800975" y="466725"/>
                </a:lnTo>
                <a:lnTo>
                  <a:pt x="7315200" y="466725"/>
                </a:lnTo>
                <a:lnTo>
                  <a:pt x="7515225" y="742950"/>
                </a:lnTo>
                <a:lnTo>
                  <a:pt x="8029575" y="704850"/>
                </a:lnTo>
                <a:lnTo>
                  <a:pt x="8105775" y="923925"/>
                </a:lnTo>
                <a:lnTo>
                  <a:pt x="8162925" y="1200150"/>
                </a:lnTo>
                <a:lnTo>
                  <a:pt x="8248650" y="1409700"/>
                </a:lnTo>
                <a:lnTo>
                  <a:pt x="8248650" y="1533525"/>
                </a:lnTo>
                <a:lnTo>
                  <a:pt x="8220075" y="1647825"/>
                </a:lnTo>
                <a:lnTo>
                  <a:pt x="5857875" y="1581150"/>
                </a:lnTo>
                <a:lnTo>
                  <a:pt x="6086475" y="2038350"/>
                </a:lnTo>
                <a:lnTo>
                  <a:pt x="8181975" y="2019300"/>
                </a:lnTo>
                <a:lnTo>
                  <a:pt x="8220075" y="2257425"/>
                </a:lnTo>
                <a:lnTo>
                  <a:pt x="5276850" y="2295525"/>
                </a:lnTo>
                <a:lnTo>
                  <a:pt x="5000625" y="2667000"/>
                </a:lnTo>
                <a:lnTo>
                  <a:pt x="3190875" y="2657475"/>
                </a:lnTo>
                <a:lnTo>
                  <a:pt x="2533650" y="2667000"/>
                </a:lnTo>
                <a:lnTo>
                  <a:pt x="1828800" y="2638425"/>
                </a:lnTo>
                <a:lnTo>
                  <a:pt x="666750" y="2505075"/>
                </a:lnTo>
                <a:lnTo>
                  <a:pt x="0" y="2466975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CF07972D-9EF6-BE1D-E325-15EA03970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19" y="4059856"/>
            <a:ext cx="293069" cy="293069"/>
          </a:xfrm>
          <a:prstGeom prst="rect">
            <a:avLst/>
          </a:prstGeom>
        </p:spPr>
      </p:pic>
      <p:pic>
        <p:nvPicPr>
          <p:cNvPr id="13" name="Picture 12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6F328671-FFD9-67A4-387C-F7EBCD9D1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3" y="4206390"/>
            <a:ext cx="293069" cy="293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898ACD-25EB-B29E-89EC-B113A5447035}"/>
              </a:ext>
            </a:extLst>
          </p:cNvPr>
          <p:cNvSpPr txBox="1"/>
          <p:nvPr/>
        </p:nvSpPr>
        <p:spPr>
          <a:xfrm>
            <a:off x="11761805" y="634633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1" name="Picture 10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F986B6F4-C51D-54F3-6EE5-A6F3E310F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58" y="5077676"/>
            <a:ext cx="440690" cy="475818"/>
          </a:xfrm>
          <a:prstGeom prst="rect">
            <a:avLst/>
          </a:prstGeom>
        </p:spPr>
      </p:pic>
      <p:pic>
        <p:nvPicPr>
          <p:cNvPr id="15" name="Picture 14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A9B10A05-56A0-5DFA-BB30-49D315CB5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5" y="1837519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27933"/>
      </p:ext>
    </p:extLst>
  </p:cSld>
  <p:clrMapOvr>
    <a:masterClrMapping/>
  </p:clrMapOvr>
  <p:transition advClick="0" advTm="30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n aerial view of a highway&#10;&#10;Description automatically generated">
            <a:extLst>
              <a:ext uri="{FF2B5EF4-FFF2-40B4-BE49-F238E27FC236}">
                <a16:creationId xmlns:a16="http://schemas.microsoft.com/office/drawing/2014/main" id="{CEC7E0D4-9A6D-8FFF-F551-FC1C6C030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125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D73A9BDD-A6FE-B084-9055-0062BBEEE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C856A2-991C-8893-EC59-73B3E1951DA5}"/>
              </a:ext>
            </a:extLst>
          </p:cNvPr>
          <p:cNvGrpSpPr/>
          <p:nvPr/>
        </p:nvGrpSpPr>
        <p:grpSpPr>
          <a:xfrm rot="6688977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F5E76D6-284B-686F-34EC-A5331A89BAB1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85840C-21C5-8154-5E23-16C59C7E2E0E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771D6C8D-108C-EA76-9CDC-4BF5F379A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94" y="5215400"/>
            <a:ext cx="293069" cy="293069"/>
          </a:xfrm>
          <a:prstGeom prst="rect">
            <a:avLst/>
          </a:prstGeom>
        </p:spPr>
      </p:pic>
      <p:pic>
        <p:nvPicPr>
          <p:cNvPr id="8" name="Picture 7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20E09E0E-823F-0958-85D1-997CC8DDA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44" y="1748300"/>
            <a:ext cx="293069" cy="29306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FC9D01-5417-B76F-7C43-8B4C5C9357B8}"/>
              </a:ext>
            </a:extLst>
          </p:cNvPr>
          <p:cNvSpPr/>
          <p:nvPr/>
        </p:nvSpPr>
        <p:spPr>
          <a:xfrm>
            <a:off x="-361950" y="1057275"/>
            <a:ext cx="5162550" cy="5514975"/>
          </a:xfrm>
          <a:custGeom>
            <a:avLst/>
            <a:gdLst>
              <a:gd name="connsiteX0" fmla="*/ 0 w 5162550"/>
              <a:gd name="connsiteY0" fmla="*/ 5514975 h 5514975"/>
              <a:gd name="connsiteX1" fmla="*/ 2828925 w 5162550"/>
              <a:gd name="connsiteY1" fmla="*/ 4143375 h 5514975"/>
              <a:gd name="connsiteX2" fmla="*/ 1685925 w 5162550"/>
              <a:gd name="connsiteY2" fmla="*/ 2981325 h 5514975"/>
              <a:gd name="connsiteX3" fmla="*/ 5162550 w 5162550"/>
              <a:gd name="connsiteY3" fmla="*/ 2019300 h 5514975"/>
              <a:gd name="connsiteX4" fmla="*/ 4610100 w 5162550"/>
              <a:gd name="connsiteY4" fmla="*/ 1714500 h 5514975"/>
              <a:gd name="connsiteX5" fmla="*/ 2266950 w 5162550"/>
              <a:gd name="connsiteY5" fmla="*/ 2457450 h 5514975"/>
              <a:gd name="connsiteX6" fmla="*/ 866775 w 5162550"/>
              <a:gd name="connsiteY6" fmla="*/ 2076450 h 5514975"/>
              <a:gd name="connsiteX7" fmla="*/ 4095750 w 5162550"/>
              <a:gd name="connsiteY7" fmla="*/ 1304925 h 5514975"/>
              <a:gd name="connsiteX8" fmla="*/ 2714625 w 5162550"/>
              <a:gd name="connsiteY8" fmla="*/ 762000 h 5514975"/>
              <a:gd name="connsiteX9" fmla="*/ 1943100 w 5162550"/>
              <a:gd name="connsiteY9" fmla="*/ 457200 h 5514975"/>
              <a:gd name="connsiteX10" fmla="*/ 1666875 w 5162550"/>
              <a:gd name="connsiteY10" fmla="*/ 371475 h 5514975"/>
              <a:gd name="connsiteX11" fmla="*/ 923925 w 5162550"/>
              <a:gd name="connsiteY11" fmla="*/ 552450 h 5514975"/>
              <a:gd name="connsiteX12" fmla="*/ 514350 w 5162550"/>
              <a:gd name="connsiteY12" fmla="*/ 361950 h 5514975"/>
              <a:gd name="connsiteX13" fmla="*/ 247650 w 5162550"/>
              <a:gd name="connsiteY13" fmla="*/ 209550 h 5514975"/>
              <a:gd name="connsiteX14" fmla="*/ 666750 w 5162550"/>
              <a:gd name="connsiteY14" fmla="*/ 152400 h 5514975"/>
              <a:gd name="connsiteX15" fmla="*/ 200025 w 5162550"/>
              <a:gd name="connsiteY15" fmla="*/ 0 h 5514975"/>
              <a:gd name="connsiteX0" fmla="*/ 0 w 5162550"/>
              <a:gd name="connsiteY0" fmla="*/ 5514975 h 5514975"/>
              <a:gd name="connsiteX1" fmla="*/ 2828925 w 5162550"/>
              <a:gd name="connsiteY1" fmla="*/ 4143375 h 5514975"/>
              <a:gd name="connsiteX2" fmla="*/ 1685925 w 5162550"/>
              <a:gd name="connsiteY2" fmla="*/ 3228975 h 5514975"/>
              <a:gd name="connsiteX3" fmla="*/ 5162550 w 5162550"/>
              <a:gd name="connsiteY3" fmla="*/ 2019300 h 5514975"/>
              <a:gd name="connsiteX4" fmla="*/ 4610100 w 5162550"/>
              <a:gd name="connsiteY4" fmla="*/ 1714500 h 5514975"/>
              <a:gd name="connsiteX5" fmla="*/ 2266950 w 5162550"/>
              <a:gd name="connsiteY5" fmla="*/ 2457450 h 5514975"/>
              <a:gd name="connsiteX6" fmla="*/ 866775 w 5162550"/>
              <a:gd name="connsiteY6" fmla="*/ 2076450 h 5514975"/>
              <a:gd name="connsiteX7" fmla="*/ 4095750 w 5162550"/>
              <a:gd name="connsiteY7" fmla="*/ 1304925 h 5514975"/>
              <a:gd name="connsiteX8" fmla="*/ 2714625 w 5162550"/>
              <a:gd name="connsiteY8" fmla="*/ 762000 h 5514975"/>
              <a:gd name="connsiteX9" fmla="*/ 1943100 w 5162550"/>
              <a:gd name="connsiteY9" fmla="*/ 457200 h 5514975"/>
              <a:gd name="connsiteX10" fmla="*/ 1666875 w 5162550"/>
              <a:gd name="connsiteY10" fmla="*/ 371475 h 5514975"/>
              <a:gd name="connsiteX11" fmla="*/ 923925 w 5162550"/>
              <a:gd name="connsiteY11" fmla="*/ 552450 h 5514975"/>
              <a:gd name="connsiteX12" fmla="*/ 514350 w 5162550"/>
              <a:gd name="connsiteY12" fmla="*/ 361950 h 5514975"/>
              <a:gd name="connsiteX13" fmla="*/ 247650 w 5162550"/>
              <a:gd name="connsiteY13" fmla="*/ 209550 h 5514975"/>
              <a:gd name="connsiteX14" fmla="*/ 666750 w 5162550"/>
              <a:gd name="connsiteY14" fmla="*/ 152400 h 5514975"/>
              <a:gd name="connsiteX15" fmla="*/ 200025 w 5162550"/>
              <a:gd name="connsiteY15" fmla="*/ 0 h 551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62550" h="5514975">
                <a:moveTo>
                  <a:pt x="0" y="5514975"/>
                </a:moveTo>
                <a:lnTo>
                  <a:pt x="2828925" y="4143375"/>
                </a:lnTo>
                <a:lnTo>
                  <a:pt x="1685925" y="3228975"/>
                </a:lnTo>
                <a:lnTo>
                  <a:pt x="5162550" y="2019300"/>
                </a:lnTo>
                <a:lnTo>
                  <a:pt x="4610100" y="1714500"/>
                </a:lnTo>
                <a:lnTo>
                  <a:pt x="2266950" y="2457450"/>
                </a:lnTo>
                <a:lnTo>
                  <a:pt x="866775" y="2076450"/>
                </a:lnTo>
                <a:lnTo>
                  <a:pt x="4095750" y="1304925"/>
                </a:lnTo>
                <a:lnTo>
                  <a:pt x="2714625" y="762000"/>
                </a:lnTo>
                <a:lnTo>
                  <a:pt x="1943100" y="457200"/>
                </a:lnTo>
                <a:lnTo>
                  <a:pt x="1666875" y="371475"/>
                </a:lnTo>
                <a:lnTo>
                  <a:pt x="923925" y="552450"/>
                </a:lnTo>
                <a:lnTo>
                  <a:pt x="514350" y="361950"/>
                </a:lnTo>
                <a:lnTo>
                  <a:pt x="247650" y="209550"/>
                </a:lnTo>
                <a:lnTo>
                  <a:pt x="666750" y="152400"/>
                </a:lnTo>
                <a:lnTo>
                  <a:pt x="200025" y="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7D232-FA4E-8638-6E1A-1DAE9041457F}"/>
              </a:ext>
            </a:extLst>
          </p:cNvPr>
          <p:cNvSpPr txBox="1"/>
          <p:nvPr/>
        </p:nvSpPr>
        <p:spPr>
          <a:xfrm>
            <a:off x="11723705" y="636538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4" name="Picture 13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CC3EE4C2-2883-EDDE-944F-FDEA741EE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10" y="4123520"/>
            <a:ext cx="440690" cy="475818"/>
          </a:xfrm>
          <a:prstGeom prst="rect">
            <a:avLst/>
          </a:prstGeom>
        </p:spPr>
      </p:pic>
      <p:pic>
        <p:nvPicPr>
          <p:cNvPr id="15" name="Picture 14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8FA7C458-83BD-06CB-8E96-B2FA66909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50" y="1748300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84362"/>
      </p:ext>
    </p:extLst>
  </p:cSld>
  <p:clrMapOvr>
    <a:masterClrMapping/>
  </p:clrMapOvr>
  <p:transition advClick="0" advTm="30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large warehouse&#10;&#10;Description automatically generated">
            <a:extLst>
              <a:ext uri="{FF2B5EF4-FFF2-40B4-BE49-F238E27FC236}">
                <a16:creationId xmlns:a16="http://schemas.microsoft.com/office/drawing/2014/main" id="{A79FF934-48AD-DD20-4179-118E7E3DD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00A68A83-473E-372C-4884-71A35B7A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97455E-09EA-B3CF-B10F-DB4C740E9E48}"/>
              </a:ext>
            </a:extLst>
          </p:cNvPr>
          <p:cNvGrpSpPr/>
          <p:nvPr/>
        </p:nvGrpSpPr>
        <p:grpSpPr>
          <a:xfrm rot="2200152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17DD08E-4210-8AA1-E5C8-ED1EE975DD01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C6A9E2C-ACB5-5903-41CF-03B26EB6EEE9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blue sign with white text&#10;&#10;Description automatically generated">
            <a:extLst>
              <a:ext uri="{FF2B5EF4-FFF2-40B4-BE49-F238E27FC236}">
                <a16:creationId xmlns:a16="http://schemas.microsoft.com/office/drawing/2014/main" id="{70977D46-738C-30CD-5882-7DCF5B858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46" y="283055"/>
            <a:ext cx="285750" cy="285750"/>
          </a:xfrm>
          <a:prstGeom prst="rect">
            <a:avLst/>
          </a:prstGeom>
        </p:spPr>
      </p:pic>
      <p:pic>
        <p:nvPicPr>
          <p:cNvPr id="13" name="Picture 12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D9325BEC-2D5C-F1D2-4980-712794B0D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4" y="136520"/>
            <a:ext cx="293069" cy="293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57C20A-C4CF-E812-2414-3A4645963E76}"/>
              </a:ext>
            </a:extLst>
          </p:cNvPr>
          <p:cNvSpPr txBox="1"/>
          <p:nvPr/>
        </p:nvSpPr>
        <p:spPr>
          <a:xfrm>
            <a:off x="11733230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24773748"/>
      </p:ext>
    </p:extLst>
  </p:cSld>
  <p:clrMapOvr>
    <a:masterClrMapping/>
  </p:clrMapOvr>
  <p:transition advClick="0" advTm="30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F4819EB3-F20E-26A2-A663-0D0AD7DA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943DE114-81B1-16A3-43FF-A66DC51FB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9135"/>
      </p:ext>
    </p:extLst>
  </p:cSld>
  <p:clrMapOvr>
    <a:masterClrMapping/>
  </p:clrMapOvr>
  <p:transition advClick="0" advTm="30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building&#10;&#10;Description automatically generated">
            <a:extLst>
              <a:ext uri="{FF2B5EF4-FFF2-40B4-BE49-F238E27FC236}">
                <a16:creationId xmlns:a16="http://schemas.microsoft.com/office/drawing/2014/main" id="{E73446CD-B1F7-444F-BF43-1667F52C4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E08CF5BD-BA65-E7E9-E530-6A789313F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86729"/>
      </p:ext>
    </p:extLst>
  </p:cSld>
  <p:clrMapOvr>
    <a:masterClrMapping/>
  </p:clrMapOvr>
  <p:transition advClick="0" advTm="30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42C90740-6C92-6807-2AB4-E82E62E6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AE4CE212-1226-ACE0-F287-984E119CB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C45A08-AAF0-79D2-734F-FEE6C7A4947B}"/>
              </a:ext>
            </a:extLst>
          </p:cNvPr>
          <p:cNvGrpSpPr/>
          <p:nvPr/>
        </p:nvGrpSpPr>
        <p:grpSpPr>
          <a:xfrm rot="2200152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526D4D3-35EE-15D7-E2A1-EFC44E93860D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3AA0794-656C-F2BF-4142-2C8397436154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92C71B-C57D-F636-CD17-0D6202D07D80}"/>
              </a:ext>
            </a:extLst>
          </p:cNvPr>
          <p:cNvSpPr/>
          <p:nvPr/>
        </p:nvSpPr>
        <p:spPr>
          <a:xfrm>
            <a:off x="-76443" y="1988288"/>
            <a:ext cx="12069969" cy="1134558"/>
          </a:xfrm>
          <a:custGeom>
            <a:avLst/>
            <a:gdLst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2466754 w 12099852"/>
              <a:gd name="connsiteY9" fmla="*/ 829340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12" fmla="*/ 0 w 12099852"/>
              <a:gd name="connsiteY12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12" fmla="*/ 0 w 12099852"/>
              <a:gd name="connsiteY12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185271 w 12099852"/>
              <a:gd name="connsiteY11" fmla="*/ 1319828 h 1403498"/>
              <a:gd name="connsiteX0" fmla="*/ 11914581 w 11914581"/>
              <a:gd name="connsiteY0" fmla="*/ 712382 h 1319828"/>
              <a:gd name="connsiteX1" fmla="*/ 7363846 w 11914581"/>
              <a:gd name="connsiteY1" fmla="*/ 95693 h 1319828"/>
              <a:gd name="connsiteX2" fmla="*/ 6715260 w 11914581"/>
              <a:gd name="connsiteY2" fmla="*/ 223284 h 1319828"/>
              <a:gd name="connsiteX3" fmla="*/ 5598841 w 11914581"/>
              <a:gd name="connsiteY3" fmla="*/ 0 h 1319828"/>
              <a:gd name="connsiteX4" fmla="*/ 5141641 w 11914581"/>
              <a:gd name="connsiteY4" fmla="*/ 74428 h 1319828"/>
              <a:gd name="connsiteX5" fmla="*/ 5992246 w 11914581"/>
              <a:gd name="connsiteY5" fmla="*/ 276447 h 1319828"/>
              <a:gd name="connsiteX6" fmla="*/ 5588208 w 11914581"/>
              <a:gd name="connsiteY6" fmla="*/ 584791 h 1319828"/>
              <a:gd name="connsiteX7" fmla="*/ 4280404 w 11914581"/>
              <a:gd name="connsiteY7" fmla="*/ 255182 h 1319828"/>
              <a:gd name="connsiteX8" fmla="*/ 2079464 w 11914581"/>
              <a:gd name="connsiteY8" fmla="*/ 691117 h 1319828"/>
              <a:gd name="connsiteX9" fmla="*/ 1659930 w 11914581"/>
              <a:gd name="connsiteY9" fmla="*/ 775551 h 1319828"/>
              <a:gd name="connsiteX10" fmla="*/ 0 w 11914581"/>
              <a:gd name="connsiteY10" fmla="*/ 1319828 h 1319828"/>
              <a:gd name="connsiteX0" fmla="*/ 11914581 w 11914581"/>
              <a:gd name="connsiteY0" fmla="*/ 712382 h 1116628"/>
              <a:gd name="connsiteX1" fmla="*/ 7363846 w 11914581"/>
              <a:gd name="connsiteY1" fmla="*/ 95693 h 1116628"/>
              <a:gd name="connsiteX2" fmla="*/ 6715260 w 11914581"/>
              <a:gd name="connsiteY2" fmla="*/ 223284 h 1116628"/>
              <a:gd name="connsiteX3" fmla="*/ 5598841 w 11914581"/>
              <a:gd name="connsiteY3" fmla="*/ 0 h 1116628"/>
              <a:gd name="connsiteX4" fmla="*/ 5141641 w 11914581"/>
              <a:gd name="connsiteY4" fmla="*/ 74428 h 1116628"/>
              <a:gd name="connsiteX5" fmla="*/ 5992246 w 11914581"/>
              <a:gd name="connsiteY5" fmla="*/ 276447 h 1116628"/>
              <a:gd name="connsiteX6" fmla="*/ 5588208 w 11914581"/>
              <a:gd name="connsiteY6" fmla="*/ 584791 h 1116628"/>
              <a:gd name="connsiteX7" fmla="*/ 4280404 w 11914581"/>
              <a:gd name="connsiteY7" fmla="*/ 255182 h 1116628"/>
              <a:gd name="connsiteX8" fmla="*/ 2079464 w 11914581"/>
              <a:gd name="connsiteY8" fmla="*/ 691117 h 1116628"/>
              <a:gd name="connsiteX9" fmla="*/ 1659930 w 11914581"/>
              <a:gd name="connsiteY9" fmla="*/ 775551 h 1116628"/>
              <a:gd name="connsiteX10" fmla="*/ 0 w 11914581"/>
              <a:gd name="connsiteY10" fmla="*/ 1116628 h 1116628"/>
              <a:gd name="connsiteX0" fmla="*/ 12069969 w 12069969"/>
              <a:gd name="connsiteY0" fmla="*/ 712382 h 1134558"/>
              <a:gd name="connsiteX1" fmla="*/ 7519234 w 12069969"/>
              <a:gd name="connsiteY1" fmla="*/ 95693 h 1134558"/>
              <a:gd name="connsiteX2" fmla="*/ 6870648 w 12069969"/>
              <a:gd name="connsiteY2" fmla="*/ 223284 h 1134558"/>
              <a:gd name="connsiteX3" fmla="*/ 5754229 w 12069969"/>
              <a:gd name="connsiteY3" fmla="*/ 0 h 1134558"/>
              <a:gd name="connsiteX4" fmla="*/ 5297029 w 12069969"/>
              <a:gd name="connsiteY4" fmla="*/ 74428 h 1134558"/>
              <a:gd name="connsiteX5" fmla="*/ 6147634 w 12069969"/>
              <a:gd name="connsiteY5" fmla="*/ 276447 h 1134558"/>
              <a:gd name="connsiteX6" fmla="*/ 5743596 w 12069969"/>
              <a:gd name="connsiteY6" fmla="*/ 584791 h 1134558"/>
              <a:gd name="connsiteX7" fmla="*/ 4435792 w 12069969"/>
              <a:gd name="connsiteY7" fmla="*/ 255182 h 1134558"/>
              <a:gd name="connsiteX8" fmla="*/ 2234852 w 12069969"/>
              <a:gd name="connsiteY8" fmla="*/ 691117 h 1134558"/>
              <a:gd name="connsiteX9" fmla="*/ 1815318 w 12069969"/>
              <a:gd name="connsiteY9" fmla="*/ 775551 h 1134558"/>
              <a:gd name="connsiteX10" fmla="*/ 0 w 12069969"/>
              <a:gd name="connsiteY10" fmla="*/ 1134558 h 113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69969" h="1134558">
                <a:moveTo>
                  <a:pt x="12069969" y="712382"/>
                </a:moveTo>
                <a:lnTo>
                  <a:pt x="7519234" y="95693"/>
                </a:lnTo>
                <a:lnTo>
                  <a:pt x="6870648" y="223284"/>
                </a:lnTo>
                <a:lnTo>
                  <a:pt x="5754229" y="0"/>
                </a:lnTo>
                <a:lnTo>
                  <a:pt x="5297029" y="74428"/>
                </a:lnTo>
                <a:lnTo>
                  <a:pt x="6147634" y="276447"/>
                </a:lnTo>
                <a:lnTo>
                  <a:pt x="5743596" y="584791"/>
                </a:lnTo>
                <a:lnTo>
                  <a:pt x="4435792" y="255182"/>
                </a:lnTo>
                <a:lnTo>
                  <a:pt x="2234852" y="691117"/>
                </a:lnTo>
                <a:lnTo>
                  <a:pt x="1815318" y="775551"/>
                </a:lnTo>
                <a:lnTo>
                  <a:pt x="0" y="1134558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1643707-4926-31D1-F6B4-5D8E9C738628}"/>
              </a:ext>
            </a:extLst>
          </p:cNvPr>
          <p:cNvSpPr/>
          <p:nvPr/>
        </p:nvSpPr>
        <p:spPr>
          <a:xfrm>
            <a:off x="9952074" y="2711302"/>
            <a:ext cx="2052084" cy="4274289"/>
          </a:xfrm>
          <a:custGeom>
            <a:avLst/>
            <a:gdLst>
              <a:gd name="connsiteX0" fmla="*/ 2052084 w 2052084"/>
              <a:gd name="connsiteY0" fmla="*/ 0 h 4274289"/>
              <a:gd name="connsiteX1" fmla="*/ 0 w 2052084"/>
              <a:gd name="connsiteY1" fmla="*/ 4274289 h 427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2084" h="4274289">
                <a:moveTo>
                  <a:pt x="2052084" y="0"/>
                </a:moveTo>
                <a:lnTo>
                  <a:pt x="0" y="4274289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04DAF035-A521-A0BC-1E7D-36A7521EC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19" y="1860697"/>
            <a:ext cx="293069" cy="2930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D942B3-6348-FEA4-241B-67096AAB53B1}"/>
              </a:ext>
            </a:extLst>
          </p:cNvPr>
          <p:cNvSpPr txBox="1"/>
          <p:nvPr/>
        </p:nvSpPr>
        <p:spPr>
          <a:xfrm>
            <a:off x="11733230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71FF8EEF-3090-527B-0F4A-6238E26EE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91" y="1915857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26679"/>
      </p:ext>
    </p:extLst>
  </p:cSld>
  <p:clrMapOvr>
    <a:masterClrMapping/>
  </p:clrMapOvr>
  <p:transition advClick="0" advTm="3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030C7-0F60-50E5-321F-7360AB3F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Industrial Production Does Not Yield?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D14A08-DA91-3F9E-F29D-64ED0897D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2" y="1676400"/>
            <a:ext cx="8229601" cy="4191000"/>
          </a:xfrm>
        </p:spPr>
      </p:pic>
    </p:spTree>
    <p:extLst>
      <p:ext uri="{BB962C8B-B14F-4D97-AF65-F5344CB8AC3E}">
        <p14:creationId xmlns:p14="http://schemas.microsoft.com/office/powerpoint/2010/main" val="88849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aerial view of a road intersection&#10;&#10;Description automatically generated">
            <a:extLst>
              <a:ext uri="{FF2B5EF4-FFF2-40B4-BE49-F238E27FC236}">
                <a16:creationId xmlns:a16="http://schemas.microsoft.com/office/drawing/2014/main" id="{A6D822B1-591D-5C22-118D-1FE7D473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719E00CD-BF38-54AA-643C-C1232D901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4CFCFA-9FAF-3676-7121-3FAF77888208}"/>
              </a:ext>
            </a:extLst>
          </p:cNvPr>
          <p:cNvGrpSpPr/>
          <p:nvPr/>
        </p:nvGrpSpPr>
        <p:grpSpPr>
          <a:xfrm rot="12542334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3EE6FC-ACF7-E991-2EB7-7333C614AA6F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ACCB820-1CE2-FD81-737C-021408928393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E42E25-1001-5AC9-ECE8-270663F88094}"/>
              </a:ext>
            </a:extLst>
          </p:cNvPr>
          <p:cNvSpPr/>
          <p:nvPr/>
        </p:nvSpPr>
        <p:spPr>
          <a:xfrm>
            <a:off x="552893" y="1679944"/>
            <a:ext cx="10313581" cy="1616149"/>
          </a:xfrm>
          <a:custGeom>
            <a:avLst/>
            <a:gdLst>
              <a:gd name="connsiteX0" fmla="*/ 0 w 10313581"/>
              <a:gd name="connsiteY0" fmla="*/ 0 h 1616149"/>
              <a:gd name="connsiteX1" fmla="*/ 393405 w 10313581"/>
              <a:gd name="connsiteY1" fmla="*/ 404037 h 1616149"/>
              <a:gd name="connsiteX2" fmla="*/ 818707 w 10313581"/>
              <a:gd name="connsiteY2" fmla="*/ 701749 h 1616149"/>
              <a:gd name="connsiteX3" fmla="*/ 1382233 w 10313581"/>
              <a:gd name="connsiteY3" fmla="*/ 903768 h 1616149"/>
              <a:gd name="connsiteX4" fmla="*/ 2020186 w 10313581"/>
              <a:gd name="connsiteY4" fmla="*/ 1180214 h 1616149"/>
              <a:gd name="connsiteX5" fmla="*/ 2456121 w 10313581"/>
              <a:gd name="connsiteY5" fmla="*/ 1339703 h 1616149"/>
              <a:gd name="connsiteX6" fmla="*/ 4114800 w 10313581"/>
              <a:gd name="connsiteY6" fmla="*/ 669851 h 1616149"/>
              <a:gd name="connsiteX7" fmla="*/ 7038754 w 10313581"/>
              <a:gd name="connsiteY7" fmla="*/ 1616149 h 1616149"/>
              <a:gd name="connsiteX8" fmla="*/ 7708605 w 10313581"/>
              <a:gd name="connsiteY8" fmla="*/ 1329070 h 1616149"/>
              <a:gd name="connsiteX9" fmla="*/ 5295014 w 10313581"/>
              <a:gd name="connsiteY9" fmla="*/ 723014 h 1616149"/>
              <a:gd name="connsiteX10" fmla="*/ 6028660 w 10313581"/>
              <a:gd name="connsiteY10" fmla="*/ 276447 h 1616149"/>
              <a:gd name="connsiteX11" fmla="*/ 8952614 w 10313581"/>
              <a:gd name="connsiteY11" fmla="*/ 914400 h 1616149"/>
              <a:gd name="connsiteX12" fmla="*/ 10313581 w 10313581"/>
              <a:gd name="connsiteY12" fmla="*/ 127591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13581" h="1616149">
                <a:moveTo>
                  <a:pt x="0" y="0"/>
                </a:moveTo>
                <a:lnTo>
                  <a:pt x="393405" y="404037"/>
                </a:lnTo>
                <a:lnTo>
                  <a:pt x="818707" y="701749"/>
                </a:lnTo>
                <a:lnTo>
                  <a:pt x="1382233" y="903768"/>
                </a:lnTo>
                <a:lnTo>
                  <a:pt x="2020186" y="1180214"/>
                </a:lnTo>
                <a:lnTo>
                  <a:pt x="2456121" y="1339703"/>
                </a:lnTo>
                <a:lnTo>
                  <a:pt x="4114800" y="669851"/>
                </a:lnTo>
                <a:lnTo>
                  <a:pt x="7038754" y="1616149"/>
                </a:lnTo>
                <a:lnTo>
                  <a:pt x="7708605" y="1329070"/>
                </a:lnTo>
                <a:lnTo>
                  <a:pt x="5295014" y="723014"/>
                </a:lnTo>
                <a:lnTo>
                  <a:pt x="6028660" y="276447"/>
                </a:lnTo>
                <a:lnTo>
                  <a:pt x="8952614" y="914400"/>
                </a:lnTo>
                <a:lnTo>
                  <a:pt x="10313581" y="127591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8C11DF-C968-6FFD-493A-12D1DE2E0E02}"/>
              </a:ext>
            </a:extLst>
          </p:cNvPr>
          <p:cNvSpPr/>
          <p:nvPr/>
        </p:nvSpPr>
        <p:spPr>
          <a:xfrm>
            <a:off x="478465" y="223284"/>
            <a:ext cx="12206177" cy="1584251"/>
          </a:xfrm>
          <a:custGeom>
            <a:avLst/>
            <a:gdLst>
              <a:gd name="connsiteX0" fmla="*/ 10398642 w 12206177"/>
              <a:gd name="connsiteY0" fmla="*/ 1584251 h 1584251"/>
              <a:gd name="connsiteX1" fmla="*/ 11408735 w 12206177"/>
              <a:gd name="connsiteY1" fmla="*/ 1063256 h 1584251"/>
              <a:gd name="connsiteX2" fmla="*/ 10834577 w 12206177"/>
              <a:gd name="connsiteY2" fmla="*/ 903767 h 1584251"/>
              <a:gd name="connsiteX3" fmla="*/ 11164186 w 12206177"/>
              <a:gd name="connsiteY3" fmla="*/ 606056 h 1584251"/>
              <a:gd name="connsiteX4" fmla="*/ 11823405 w 12206177"/>
              <a:gd name="connsiteY4" fmla="*/ 680483 h 1584251"/>
              <a:gd name="connsiteX5" fmla="*/ 12206177 w 12206177"/>
              <a:gd name="connsiteY5" fmla="*/ 159488 h 1584251"/>
              <a:gd name="connsiteX6" fmla="*/ 8888819 w 12206177"/>
              <a:gd name="connsiteY6" fmla="*/ 0 h 1584251"/>
              <a:gd name="connsiteX7" fmla="*/ 0 w 12206177"/>
              <a:gd name="connsiteY7" fmla="*/ 1446028 h 158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6177" h="1584251">
                <a:moveTo>
                  <a:pt x="10398642" y="1584251"/>
                </a:moveTo>
                <a:lnTo>
                  <a:pt x="11408735" y="1063256"/>
                </a:lnTo>
                <a:lnTo>
                  <a:pt x="10834577" y="903767"/>
                </a:lnTo>
                <a:lnTo>
                  <a:pt x="11164186" y="606056"/>
                </a:lnTo>
                <a:lnTo>
                  <a:pt x="11823405" y="680483"/>
                </a:lnTo>
                <a:lnTo>
                  <a:pt x="12206177" y="159488"/>
                </a:lnTo>
                <a:lnTo>
                  <a:pt x="8888819" y="0"/>
                </a:lnTo>
                <a:lnTo>
                  <a:pt x="0" y="1446028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27DD9EA3-2CC7-4238-7159-E692A548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94" y="2553459"/>
            <a:ext cx="293069" cy="293069"/>
          </a:xfrm>
          <a:prstGeom prst="rect">
            <a:avLst/>
          </a:prstGeom>
        </p:spPr>
      </p:pic>
      <p:pic>
        <p:nvPicPr>
          <p:cNvPr id="14" name="Picture 13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EE8CD89C-6E3E-C6F6-2268-1AC92E436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44" y="5420484"/>
            <a:ext cx="293069" cy="293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C346BC-EE6F-B5AF-689A-821501EA61AF}"/>
              </a:ext>
            </a:extLst>
          </p:cNvPr>
          <p:cNvSpPr txBox="1"/>
          <p:nvPr/>
        </p:nvSpPr>
        <p:spPr>
          <a:xfrm>
            <a:off x="11789024" y="635372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6" name="Picture 5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2DFEB2A1-C43A-CB8E-D231-1228ADEF2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93" y="4876321"/>
            <a:ext cx="406250" cy="438633"/>
          </a:xfrm>
          <a:prstGeom prst="rect">
            <a:avLst/>
          </a:prstGeom>
        </p:spPr>
      </p:pic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7A544DBB-683D-0A97-3431-E22ECF780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72" y="2224175"/>
            <a:ext cx="338534" cy="3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59161"/>
      </p:ext>
    </p:extLst>
  </p:cSld>
  <p:clrMapOvr>
    <a:masterClrMapping/>
  </p:clrMapOvr>
  <p:transition advClick="0" advTm="30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F51D9C15-8243-A7C2-9ED8-6869F942F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141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F5CE0402-818D-B652-E6B1-BEC5488E2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0E38FF-CE31-6395-6482-62D7E34094D5}"/>
              </a:ext>
            </a:extLst>
          </p:cNvPr>
          <p:cNvGrpSpPr/>
          <p:nvPr/>
        </p:nvGrpSpPr>
        <p:grpSpPr>
          <a:xfrm rot="21430069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DF49028-EBCB-167D-4725-6963398CF972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2F05CFE-C874-DE38-038B-178A19BC627F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ADF8BA-FCD2-1DED-B056-1C848619A666}"/>
              </a:ext>
            </a:extLst>
          </p:cNvPr>
          <p:cNvSpPr/>
          <p:nvPr/>
        </p:nvSpPr>
        <p:spPr>
          <a:xfrm>
            <a:off x="-247650" y="2457450"/>
            <a:ext cx="13001625" cy="3333750"/>
          </a:xfrm>
          <a:custGeom>
            <a:avLst/>
            <a:gdLst>
              <a:gd name="connsiteX0" fmla="*/ 0 w 13001625"/>
              <a:gd name="connsiteY0" fmla="*/ 3333750 h 3333750"/>
              <a:gd name="connsiteX1" fmla="*/ 314325 w 13001625"/>
              <a:gd name="connsiteY1" fmla="*/ 3028950 h 3333750"/>
              <a:gd name="connsiteX2" fmla="*/ 1666875 w 13001625"/>
              <a:gd name="connsiteY2" fmla="*/ 2981325 h 3333750"/>
              <a:gd name="connsiteX3" fmla="*/ 3238500 w 13001625"/>
              <a:gd name="connsiteY3" fmla="*/ 1419225 h 3333750"/>
              <a:gd name="connsiteX4" fmla="*/ 2505075 w 13001625"/>
              <a:gd name="connsiteY4" fmla="*/ 1400175 h 3333750"/>
              <a:gd name="connsiteX5" fmla="*/ 3314700 w 13001625"/>
              <a:gd name="connsiteY5" fmla="*/ 895350 h 3333750"/>
              <a:gd name="connsiteX6" fmla="*/ 3933825 w 13001625"/>
              <a:gd name="connsiteY6" fmla="*/ 552450 h 3333750"/>
              <a:gd name="connsiteX7" fmla="*/ 4324350 w 13001625"/>
              <a:gd name="connsiteY7" fmla="*/ 342900 h 3333750"/>
              <a:gd name="connsiteX8" fmla="*/ 5781675 w 13001625"/>
              <a:gd name="connsiteY8" fmla="*/ 381000 h 3333750"/>
              <a:gd name="connsiteX9" fmla="*/ 5553075 w 13001625"/>
              <a:gd name="connsiteY9" fmla="*/ 200025 h 3333750"/>
              <a:gd name="connsiteX10" fmla="*/ 4743450 w 13001625"/>
              <a:gd name="connsiteY10" fmla="*/ 219075 h 3333750"/>
              <a:gd name="connsiteX11" fmla="*/ 4857750 w 13001625"/>
              <a:gd name="connsiteY11" fmla="*/ 142875 h 3333750"/>
              <a:gd name="connsiteX12" fmla="*/ 5981700 w 13001625"/>
              <a:gd name="connsiteY12" fmla="*/ 142875 h 3333750"/>
              <a:gd name="connsiteX13" fmla="*/ 6019800 w 13001625"/>
              <a:gd name="connsiteY13" fmla="*/ 66675 h 3333750"/>
              <a:gd name="connsiteX14" fmla="*/ 8591550 w 13001625"/>
              <a:gd name="connsiteY14" fmla="*/ 0 h 3333750"/>
              <a:gd name="connsiteX15" fmla="*/ 13001625 w 13001625"/>
              <a:gd name="connsiteY15" fmla="*/ 243840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001625" h="3333750">
                <a:moveTo>
                  <a:pt x="0" y="3333750"/>
                </a:moveTo>
                <a:lnTo>
                  <a:pt x="314325" y="3028950"/>
                </a:lnTo>
                <a:lnTo>
                  <a:pt x="1666875" y="2981325"/>
                </a:lnTo>
                <a:lnTo>
                  <a:pt x="3238500" y="1419225"/>
                </a:lnTo>
                <a:lnTo>
                  <a:pt x="2505075" y="1400175"/>
                </a:lnTo>
                <a:lnTo>
                  <a:pt x="3314700" y="895350"/>
                </a:lnTo>
                <a:lnTo>
                  <a:pt x="3933825" y="552450"/>
                </a:lnTo>
                <a:lnTo>
                  <a:pt x="4324350" y="342900"/>
                </a:lnTo>
                <a:lnTo>
                  <a:pt x="5781675" y="381000"/>
                </a:lnTo>
                <a:lnTo>
                  <a:pt x="5553075" y="200025"/>
                </a:lnTo>
                <a:lnTo>
                  <a:pt x="4743450" y="219075"/>
                </a:lnTo>
                <a:lnTo>
                  <a:pt x="4857750" y="142875"/>
                </a:lnTo>
                <a:lnTo>
                  <a:pt x="5981700" y="142875"/>
                </a:lnTo>
                <a:lnTo>
                  <a:pt x="6019800" y="66675"/>
                </a:lnTo>
                <a:lnTo>
                  <a:pt x="8591550" y="0"/>
                </a:lnTo>
                <a:lnTo>
                  <a:pt x="13001625" y="243840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9906B5BC-7842-6430-62E2-FD583376B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19" y="2310275"/>
            <a:ext cx="293069" cy="2930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C43CC2-C157-114B-820E-50D125220970}"/>
              </a:ext>
            </a:extLst>
          </p:cNvPr>
          <p:cNvSpPr txBox="1"/>
          <p:nvPr/>
        </p:nvSpPr>
        <p:spPr>
          <a:xfrm>
            <a:off x="11761805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43724C2F-3C0D-1822-0AFB-7DFCDE58F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93" y="3855163"/>
            <a:ext cx="356555" cy="384976"/>
          </a:xfrm>
          <a:prstGeom prst="rect">
            <a:avLst/>
          </a:prstGeom>
        </p:spPr>
      </p:pic>
      <p:pic>
        <p:nvPicPr>
          <p:cNvPr id="14" name="Picture 13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B3B14629-4708-9DFC-43C7-3006BDB5A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84" y="1912494"/>
            <a:ext cx="368414" cy="3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92435"/>
      </p:ext>
    </p:extLst>
  </p:cSld>
  <p:clrMapOvr>
    <a:masterClrMapping/>
  </p:clrMapOvr>
  <p:transition advClick="0" advTm="30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highway&#10;&#10;Description automatically generated">
            <a:extLst>
              <a:ext uri="{FF2B5EF4-FFF2-40B4-BE49-F238E27FC236}">
                <a16:creationId xmlns:a16="http://schemas.microsoft.com/office/drawing/2014/main" id="{87DE275D-03A5-27CB-E0A2-50571BDE8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" r="-13" b="250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7A43C57F-600D-242B-3CFB-A05106E9F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5455A-448E-1A76-FDF1-C7AE31AE6F31}"/>
              </a:ext>
            </a:extLst>
          </p:cNvPr>
          <p:cNvGrpSpPr/>
          <p:nvPr/>
        </p:nvGrpSpPr>
        <p:grpSpPr>
          <a:xfrm rot="10020119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CCA7BFD-DAD9-4C84-5CAF-0302C05ED6ED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1188A94-D1DA-2F4C-A237-7642F1E35B76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F1CA5A4-BF9E-7BB3-787B-2088EC704D80}"/>
              </a:ext>
            </a:extLst>
          </p:cNvPr>
          <p:cNvSpPr/>
          <p:nvPr/>
        </p:nvSpPr>
        <p:spPr>
          <a:xfrm>
            <a:off x="-314325" y="1685925"/>
            <a:ext cx="8248650" cy="2667000"/>
          </a:xfrm>
          <a:custGeom>
            <a:avLst/>
            <a:gdLst>
              <a:gd name="connsiteX0" fmla="*/ 9525 w 8248650"/>
              <a:gd name="connsiteY0" fmla="*/ 1981200 h 2667000"/>
              <a:gd name="connsiteX1" fmla="*/ 5000625 w 8248650"/>
              <a:gd name="connsiteY1" fmla="*/ 0 h 2667000"/>
              <a:gd name="connsiteX2" fmla="*/ 7505700 w 8248650"/>
              <a:gd name="connsiteY2" fmla="*/ 66675 h 2667000"/>
              <a:gd name="connsiteX3" fmla="*/ 7439025 w 8248650"/>
              <a:gd name="connsiteY3" fmla="*/ 133350 h 2667000"/>
              <a:gd name="connsiteX4" fmla="*/ 7486650 w 8248650"/>
              <a:gd name="connsiteY4" fmla="*/ 180975 h 2667000"/>
              <a:gd name="connsiteX5" fmla="*/ 7600950 w 8248650"/>
              <a:gd name="connsiteY5" fmla="*/ 304800 h 2667000"/>
              <a:gd name="connsiteX6" fmla="*/ 7724775 w 8248650"/>
              <a:gd name="connsiteY6" fmla="*/ 390525 h 2667000"/>
              <a:gd name="connsiteX7" fmla="*/ 7800975 w 8248650"/>
              <a:gd name="connsiteY7" fmla="*/ 466725 h 2667000"/>
              <a:gd name="connsiteX8" fmla="*/ 7315200 w 8248650"/>
              <a:gd name="connsiteY8" fmla="*/ 466725 h 2667000"/>
              <a:gd name="connsiteX9" fmla="*/ 7515225 w 8248650"/>
              <a:gd name="connsiteY9" fmla="*/ 742950 h 2667000"/>
              <a:gd name="connsiteX10" fmla="*/ 8029575 w 8248650"/>
              <a:gd name="connsiteY10" fmla="*/ 704850 h 2667000"/>
              <a:gd name="connsiteX11" fmla="*/ 8105775 w 8248650"/>
              <a:gd name="connsiteY11" fmla="*/ 923925 h 2667000"/>
              <a:gd name="connsiteX12" fmla="*/ 8162925 w 8248650"/>
              <a:gd name="connsiteY12" fmla="*/ 1200150 h 2667000"/>
              <a:gd name="connsiteX13" fmla="*/ 8248650 w 8248650"/>
              <a:gd name="connsiteY13" fmla="*/ 1409700 h 2667000"/>
              <a:gd name="connsiteX14" fmla="*/ 8248650 w 8248650"/>
              <a:gd name="connsiteY14" fmla="*/ 1533525 h 2667000"/>
              <a:gd name="connsiteX15" fmla="*/ 8220075 w 8248650"/>
              <a:gd name="connsiteY15" fmla="*/ 1647825 h 2667000"/>
              <a:gd name="connsiteX16" fmla="*/ 5857875 w 8248650"/>
              <a:gd name="connsiteY16" fmla="*/ 1581150 h 2667000"/>
              <a:gd name="connsiteX17" fmla="*/ 6086475 w 8248650"/>
              <a:gd name="connsiteY17" fmla="*/ 2038350 h 2667000"/>
              <a:gd name="connsiteX18" fmla="*/ 8181975 w 8248650"/>
              <a:gd name="connsiteY18" fmla="*/ 2019300 h 2667000"/>
              <a:gd name="connsiteX19" fmla="*/ 8220075 w 8248650"/>
              <a:gd name="connsiteY19" fmla="*/ 2257425 h 2667000"/>
              <a:gd name="connsiteX20" fmla="*/ 5276850 w 8248650"/>
              <a:gd name="connsiteY20" fmla="*/ 2295525 h 2667000"/>
              <a:gd name="connsiteX21" fmla="*/ 5000625 w 8248650"/>
              <a:gd name="connsiteY21" fmla="*/ 2667000 h 2667000"/>
              <a:gd name="connsiteX22" fmla="*/ 3190875 w 8248650"/>
              <a:gd name="connsiteY22" fmla="*/ 2657475 h 2667000"/>
              <a:gd name="connsiteX23" fmla="*/ 2533650 w 8248650"/>
              <a:gd name="connsiteY23" fmla="*/ 2667000 h 2667000"/>
              <a:gd name="connsiteX24" fmla="*/ 1828800 w 8248650"/>
              <a:gd name="connsiteY24" fmla="*/ 2638425 h 2667000"/>
              <a:gd name="connsiteX25" fmla="*/ 666750 w 8248650"/>
              <a:gd name="connsiteY25" fmla="*/ 2505075 h 2667000"/>
              <a:gd name="connsiteX26" fmla="*/ 0 w 8248650"/>
              <a:gd name="connsiteY26" fmla="*/ 2466975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248650" h="2667000">
                <a:moveTo>
                  <a:pt x="9525" y="1981200"/>
                </a:moveTo>
                <a:lnTo>
                  <a:pt x="5000625" y="0"/>
                </a:lnTo>
                <a:lnTo>
                  <a:pt x="7505700" y="66675"/>
                </a:lnTo>
                <a:lnTo>
                  <a:pt x="7439025" y="133350"/>
                </a:lnTo>
                <a:lnTo>
                  <a:pt x="7486650" y="180975"/>
                </a:lnTo>
                <a:lnTo>
                  <a:pt x="7600950" y="304800"/>
                </a:lnTo>
                <a:lnTo>
                  <a:pt x="7724775" y="390525"/>
                </a:lnTo>
                <a:lnTo>
                  <a:pt x="7800975" y="466725"/>
                </a:lnTo>
                <a:lnTo>
                  <a:pt x="7315200" y="466725"/>
                </a:lnTo>
                <a:lnTo>
                  <a:pt x="7515225" y="742950"/>
                </a:lnTo>
                <a:lnTo>
                  <a:pt x="8029575" y="704850"/>
                </a:lnTo>
                <a:lnTo>
                  <a:pt x="8105775" y="923925"/>
                </a:lnTo>
                <a:lnTo>
                  <a:pt x="8162925" y="1200150"/>
                </a:lnTo>
                <a:lnTo>
                  <a:pt x="8248650" y="1409700"/>
                </a:lnTo>
                <a:lnTo>
                  <a:pt x="8248650" y="1533525"/>
                </a:lnTo>
                <a:lnTo>
                  <a:pt x="8220075" y="1647825"/>
                </a:lnTo>
                <a:lnTo>
                  <a:pt x="5857875" y="1581150"/>
                </a:lnTo>
                <a:lnTo>
                  <a:pt x="6086475" y="2038350"/>
                </a:lnTo>
                <a:lnTo>
                  <a:pt x="8181975" y="2019300"/>
                </a:lnTo>
                <a:lnTo>
                  <a:pt x="8220075" y="2257425"/>
                </a:lnTo>
                <a:lnTo>
                  <a:pt x="5276850" y="2295525"/>
                </a:lnTo>
                <a:lnTo>
                  <a:pt x="5000625" y="2667000"/>
                </a:lnTo>
                <a:lnTo>
                  <a:pt x="3190875" y="2657475"/>
                </a:lnTo>
                <a:lnTo>
                  <a:pt x="2533650" y="2667000"/>
                </a:lnTo>
                <a:lnTo>
                  <a:pt x="1828800" y="2638425"/>
                </a:lnTo>
                <a:lnTo>
                  <a:pt x="666750" y="2505075"/>
                </a:lnTo>
                <a:lnTo>
                  <a:pt x="0" y="2466975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CF07972D-9EF6-BE1D-E325-15EA03970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19" y="4059856"/>
            <a:ext cx="293069" cy="293069"/>
          </a:xfrm>
          <a:prstGeom prst="rect">
            <a:avLst/>
          </a:prstGeom>
        </p:spPr>
      </p:pic>
      <p:pic>
        <p:nvPicPr>
          <p:cNvPr id="13" name="Picture 12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6F328671-FFD9-67A4-387C-F7EBCD9D1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3" y="4206390"/>
            <a:ext cx="293069" cy="293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898ACD-25EB-B29E-89EC-B113A5447035}"/>
              </a:ext>
            </a:extLst>
          </p:cNvPr>
          <p:cNvSpPr txBox="1"/>
          <p:nvPr/>
        </p:nvSpPr>
        <p:spPr>
          <a:xfrm>
            <a:off x="11761805" y="634633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1" name="Picture 10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F986B6F4-C51D-54F3-6EE5-A6F3E310F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58" y="5077676"/>
            <a:ext cx="440690" cy="475818"/>
          </a:xfrm>
          <a:prstGeom prst="rect">
            <a:avLst/>
          </a:prstGeom>
        </p:spPr>
      </p:pic>
      <p:pic>
        <p:nvPicPr>
          <p:cNvPr id="15" name="Picture 14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A9B10A05-56A0-5DFA-BB30-49D315CB5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5" y="1837519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72407"/>
      </p:ext>
    </p:extLst>
  </p:cSld>
  <p:clrMapOvr>
    <a:masterClrMapping/>
  </p:clrMapOvr>
  <p:transition advClick="0" advTm="30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highway&#10;&#10;Description automatically generated">
            <a:extLst>
              <a:ext uri="{FF2B5EF4-FFF2-40B4-BE49-F238E27FC236}">
                <a16:creationId xmlns:a16="http://schemas.microsoft.com/office/drawing/2014/main" id="{CEC7E0D4-9A6D-8FFF-F551-FC1C6C030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125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D73A9BDD-A6FE-B084-9055-0062BBEEE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C856A2-991C-8893-EC59-73B3E1951DA5}"/>
              </a:ext>
            </a:extLst>
          </p:cNvPr>
          <p:cNvGrpSpPr/>
          <p:nvPr/>
        </p:nvGrpSpPr>
        <p:grpSpPr>
          <a:xfrm rot="6688977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F5E76D6-284B-686F-34EC-A5331A89BAB1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85840C-21C5-8154-5E23-16C59C7E2E0E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771D6C8D-108C-EA76-9CDC-4BF5F379A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94" y="5215400"/>
            <a:ext cx="293069" cy="293069"/>
          </a:xfrm>
          <a:prstGeom prst="rect">
            <a:avLst/>
          </a:prstGeom>
        </p:spPr>
      </p:pic>
      <p:pic>
        <p:nvPicPr>
          <p:cNvPr id="8" name="Picture 7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20E09E0E-823F-0958-85D1-997CC8DDA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44" y="1748300"/>
            <a:ext cx="293069" cy="29306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FC9D01-5417-B76F-7C43-8B4C5C9357B8}"/>
              </a:ext>
            </a:extLst>
          </p:cNvPr>
          <p:cNvSpPr/>
          <p:nvPr/>
        </p:nvSpPr>
        <p:spPr>
          <a:xfrm>
            <a:off x="-361950" y="1057275"/>
            <a:ext cx="5162550" cy="5514975"/>
          </a:xfrm>
          <a:custGeom>
            <a:avLst/>
            <a:gdLst>
              <a:gd name="connsiteX0" fmla="*/ 0 w 5162550"/>
              <a:gd name="connsiteY0" fmla="*/ 5514975 h 5514975"/>
              <a:gd name="connsiteX1" fmla="*/ 2828925 w 5162550"/>
              <a:gd name="connsiteY1" fmla="*/ 4143375 h 5514975"/>
              <a:gd name="connsiteX2" fmla="*/ 1685925 w 5162550"/>
              <a:gd name="connsiteY2" fmla="*/ 2981325 h 5514975"/>
              <a:gd name="connsiteX3" fmla="*/ 5162550 w 5162550"/>
              <a:gd name="connsiteY3" fmla="*/ 2019300 h 5514975"/>
              <a:gd name="connsiteX4" fmla="*/ 4610100 w 5162550"/>
              <a:gd name="connsiteY4" fmla="*/ 1714500 h 5514975"/>
              <a:gd name="connsiteX5" fmla="*/ 2266950 w 5162550"/>
              <a:gd name="connsiteY5" fmla="*/ 2457450 h 5514975"/>
              <a:gd name="connsiteX6" fmla="*/ 866775 w 5162550"/>
              <a:gd name="connsiteY6" fmla="*/ 2076450 h 5514975"/>
              <a:gd name="connsiteX7" fmla="*/ 4095750 w 5162550"/>
              <a:gd name="connsiteY7" fmla="*/ 1304925 h 5514975"/>
              <a:gd name="connsiteX8" fmla="*/ 2714625 w 5162550"/>
              <a:gd name="connsiteY8" fmla="*/ 762000 h 5514975"/>
              <a:gd name="connsiteX9" fmla="*/ 1943100 w 5162550"/>
              <a:gd name="connsiteY9" fmla="*/ 457200 h 5514975"/>
              <a:gd name="connsiteX10" fmla="*/ 1666875 w 5162550"/>
              <a:gd name="connsiteY10" fmla="*/ 371475 h 5514975"/>
              <a:gd name="connsiteX11" fmla="*/ 923925 w 5162550"/>
              <a:gd name="connsiteY11" fmla="*/ 552450 h 5514975"/>
              <a:gd name="connsiteX12" fmla="*/ 514350 w 5162550"/>
              <a:gd name="connsiteY12" fmla="*/ 361950 h 5514975"/>
              <a:gd name="connsiteX13" fmla="*/ 247650 w 5162550"/>
              <a:gd name="connsiteY13" fmla="*/ 209550 h 5514975"/>
              <a:gd name="connsiteX14" fmla="*/ 666750 w 5162550"/>
              <a:gd name="connsiteY14" fmla="*/ 152400 h 5514975"/>
              <a:gd name="connsiteX15" fmla="*/ 200025 w 5162550"/>
              <a:gd name="connsiteY15" fmla="*/ 0 h 5514975"/>
              <a:gd name="connsiteX0" fmla="*/ 0 w 5162550"/>
              <a:gd name="connsiteY0" fmla="*/ 5514975 h 5514975"/>
              <a:gd name="connsiteX1" fmla="*/ 2828925 w 5162550"/>
              <a:gd name="connsiteY1" fmla="*/ 4143375 h 5514975"/>
              <a:gd name="connsiteX2" fmla="*/ 1685925 w 5162550"/>
              <a:gd name="connsiteY2" fmla="*/ 3228975 h 5514975"/>
              <a:gd name="connsiteX3" fmla="*/ 5162550 w 5162550"/>
              <a:gd name="connsiteY3" fmla="*/ 2019300 h 5514975"/>
              <a:gd name="connsiteX4" fmla="*/ 4610100 w 5162550"/>
              <a:gd name="connsiteY4" fmla="*/ 1714500 h 5514975"/>
              <a:gd name="connsiteX5" fmla="*/ 2266950 w 5162550"/>
              <a:gd name="connsiteY5" fmla="*/ 2457450 h 5514975"/>
              <a:gd name="connsiteX6" fmla="*/ 866775 w 5162550"/>
              <a:gd name="connsiteY6" fmla="*/ 2076450 h 5514975"/>
              <a:gd name="connsiteX7" fmla="*/ 4095750 w 5162550"/>
              <a:gd name="connsiteY7" fmla="*/ 1304925 h 5514975"/>
              <a:gd name="connsiteX8" fmla="*/ 2714625 w 5162550"/>
              <a:gd name="connsiteY8" fmla="*/ 762000 h 5514975"/>
              <a:gd name="connsiteX9" fmla="*/ 1943100 w 5162550"/>
              <a:gd name="connsiteY9" fmla="*/ 457200 h 5514975"/>
              <a:gd name="connsiteX10" fmla="*/ 1666875 w 5162550"/>
              <a:gd name="connsiteY10" fmla="*/ 371475 h 5514975"/>
              <a:gd name="connsiteX11" fmla="*/ 923925 w 5162550"/>
              <a:gd name="connsiteY11" fmla="*/ 552450 h 5514975"/>
              <a:gd name="connsiteX12" fmla="*/ 514350 w 5162550"/>
              <a:gd name="connsiteY12" fmla="*/ 361950 h 5514975"/>
              <a:gd name="connsiteX13" fmla="*/ 247650 w 5162550"/>
              <a:gd name="connsiteY13" fmla="*/ 209550 h 5514975"/>
              <a:gd name="connsiteX14" fmla="*/ 666750 w 5162550"/>
              <a:gd name="connsiteY14" fmla="*/ 152400 h 5514975"/>
              <a:gd name="connsiteX15" fmla="*/ 200025 w 5162550"/>
              <a:gd name="connsiteY15" fmla="*/ 0 h 551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62550" h="5514975">
                <a:moveTo>
                  <a:pt x="0" y="5514975"/>
                </a:moveTo>
                <a:lnTo>
                  <a:pt x="2828925" y="4143375"/>
                </a:lnTo>
                <a:lnTo>
                  <a:pt x="1685925" y="3228975"/>
                </a:lnTo>
                <a:lnTo>
                  <a:pt x="5162550" y="2019300"/>
                </a:lnTo>
                <a:lnTo>
                  <a:pt x="4610100" y="1714500"/>
                </a:lnTo>
                <a:lnTo>
                  <a:pt x="2266950" y="2457450"/>
                </a:lnTo>
                <a:lnTo>
                  <a:pt x="866775" y="2076450"/>
                </a:lnTo>
                <a:lnTo>
                  <a:pt x="4095750" y="1304925"/>
                </a:lnTo>
                <a:lnTo>
                  <a:pt x="2714625" y="762000"/>
                </a:lnTo>
                <a:lnTo>
                  <a:pt x="1943100" y="457200"/>
                </a:lnTo>
                <a:lnTo>
                  <a:pt x="1666875" y="371475"/>
                </a:lnTo>
                <a:lnTo>
                  <a:pt x="923925" y="552450"/>
                </a:lnTo>
                <a:lnTo>
                  <a:pt x="514350" y="361950"/>
                </a:lnTo>
                <a:lnTo>
                  <a:pt x="247650" y="209550"/>
                </a:lnTo>
                <a:lnTo>
                  <a:pt x="666750" y="152400"/>
                </a:lnTo>
                <a:lnTo>
                  <a:pt x="200025" y="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7D232-FA4E-8638-6E1A-1DAE9041457F}"/>
              </a:ext>
            </a:extLst>
          </p:cNvPr>
          <p:cNvSpPr txBox="1"/>
          <p:nvPr/>
        </p:nvSpPr>
        <p:spPr>
          <a:xfrm>
            <a:off x="11723705" y="636538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4" name="Picture 13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CC3EE4C2-2883-EDDE-944F-FDEA741EE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10" y="4123520"/>
            <a:ext cx="440690" cy="475818"/>
          </a:xfrm>
          <a:prstGeom prst="rect">
            <a:avLst/>
          </a:prstGeom>
        </p:spPr>
      </p:pic>
      <p:pic>
        <p:nvPicPr>
          <p:cNvPr id="15" name="Picture 14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8FA7C458-83BD-06CB-8E96-B2FA66909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50" y="1748300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06964"/>
      </p:ext>
    </p:extLst>
  </p:cSld>
  <p:clrMapOvr>
    <a:masterClrMapping/>
  </p:clrMapOvr>
  <p:transition advClick="0" advTm="30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large warehouse&#10;&#10;Description automatically generated">
            <a:extLst>
              <a:ext uri="{FF2B5EF4-FFF2-40B4-BE49-F238E27FC236}">
                <a16:creationId xmlns:a16="http://schemas.microsoft.com/office/drawing/2014/main" id="{A79FF934-48AD-DD20-4179-118E7E3DD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00A68A83-473E-372C-4884-71A35B7A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97455E-09EA-B3CF-B10F-DB4C740E9E48}"/>
              </a:ext>
            </a:extLst>
          </p:cNvPr>
          <p:cNvGrpSpPr/>
          <p:nvPr/>
        </p:nvGrpSpPr>
        <p:grpSpPr>
          <a:xfrm rot="2200152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17DD08E-4210-8AA1-E5C8-ED1EE975DD01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C6A9E2C-ACB5-5903-41CF-03B26EB6EEE9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blue sign with white text&#10;&#10;Description automatically generated">
            <a:extLst>
              <a:ext uri="{FF2B5EF4-FFF2-40B4-BE49-F238E27FC236}">
                <a16:creationId xmlns:a16="http://schemas.microsoft.com/office/drawing/2014/main" id="{70977D46-738C-30CD-5882-7DCF5B858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46" y="283055"/>
            <a:ext cx="285750" cy="285750"/>
          </a:xfrm>
          <a:prstGeom prst="rect">
            <a:avLst/>
          </a:prstGeom>
        </p:spPr>
      </p:pic>
      <p:pic>
        <p:nvPicPr>
          <p:cNvPr id="13" name="Picture 12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D9325BEC-2D5C-F1D2-4980-712794B0D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4" y="136520"/>
            <a:ext cx="293069" cy="293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57C20A-C4CF-E812-2414-3A4645963E76}"/>
              </a:ext>
            </a:extLst>
          </p:cNvPr>
          <p:cNvSpPr txBox="1"/>
          <p:nvPr/>
        </p:nvSpPr>
        <p:spPr>
          <a:xfrm>
            <a:off x="11733230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979672531"/>
      </p:ext>
    </p:extLst>
  </p:cSld>
  <p:clrMapOvr>
    <a:masterClrMapping/>
  </p:clrMapOvr>
  <p:transition advClick="0" advTm="30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F4819EB3-F20E-26A2-A663-0D0AD7DA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943DE114-81B1-16A3-43FF-A66DC51FB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42610"/>
      </p:ext>
    </p:extLst>
  </p:cSld>
  <p:clrMapOvr>
    <a:masterClrMapping/>
  </p:clrMapOvr>
  <p:transition advClick="0" advTm="30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building&#10;&#10;Description automatically generated">
            <a:extLst>
              <a:ext uri="{FF2B5EF4-FFF2-40B4-BE49-F238E27FC236}">
                <a16:creationId xmlns:a16="http://schemas.microsoft.com/office/drawing/2014/main" id="{E73446CD-B1F7-444F-BF43-1667F52C4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E08CF5BD-BA65-E7E9-E530-6A789313F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9094"/>
      </p:ext>
    </p:extLst>
  </p:cSld>
  <p:clrMapOvr>
    <a:masterClrMapping/>
  </p:clrMapOvr>
  <p:transition advClick="0" advTm="30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42C90740-6C92-6807-2AB4-E82E62E6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AE4CE212-1226-ACE0-F287-984E119CB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C45A08-AAF0-79D2-734F-FEE6C7A4947B}"/>
              </a:ext>
            </a:extLst>
          </p:cNvPr>
          <p:cNvGrpSpPr/>
          <p:nvPr/>
        </p:nvGrpSpPr>
        <p:grpSpPr>
          <a:xfrm rot="2200152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526D4D3-35EE-15D7-E2A1-EFC44E93860D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3AA0794-656C-F2BF-4142-2C8397436154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92C71B-C57D-F636-CD17-0D6202D07D80}"/>
              </a:ext>
            </a:extLst>
          </p:cNvPr>
          <p:cNvSpPr/>
          <p:nvPr/>
        </p:nvSpPr>
        <p:spPr>
          <a:xfrm>
            <a:off x="-76443" y="1988288"/>
            <a:ext cx="12069969" cy="1134558"/>
          </a:xfrm>
          <a:custGeom>
            <a:avLst/>
            <a:gdLst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2466754 w 12099852"/>
              <a:gd name="connsiteY9" fmla="*/ 829340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12" fmla="*/ 0 w 12099852"/>
              <a:gd name="connsiteY12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12" fmla="*/ 0 w 12099852"/>
              <a:gd name="connsiteY12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0 w 12099852"/>
              <a:gd name="connsiteY11" fmla="*/ 1403498 h 1403498"/>
              <a:gd name="connsiteX0" fmla="*/ 12099852 w 12099852"/>
              <a:gd name="connsiteY0" fmla="*/ 712382 h 1403498"/>
              <a:gd name="connsiteX1" fmla="*/ 7549117 w 12099852"/>
              <a:gd name="connsiteY1" fmla="*/ 95693 h 1403498"/>
              <a:gd name="connsiteX2" fmla="*/ 6900531 w 12099852"/>
              <a:gd name="connsiteY2" fmla="*/ 223284 h 1403498"/>
              <a:gd name="connsiteX3" fmla="*/ 5784112 w 12099852"/>
              <a:gd name="connsiteY3" fmla="*/ 0 h 1403498"/>
              <a:gd name="connsiteX4" fmla="*/ 5326912 w 12099852"/>
              <a:gd name="connsiteY4" fmla="*/ 74428 h 1403498"/>
              <a:gd name="connsiteX5" fmla="*/ 6177517 w 12099852"/>
              <a:gd name="connsiteY5" fmla="*/ 276447 h 1403498"/>
              <a:gd name="connsiteX6" fmla="*/ 5773479 w 12099852"/>
              <a:gd name="connsiteY6" fmla="*/ 584791 h 1403498"/>
              <a:gd name="connsiteX7" fmla="*/ 4465675 w 12099852"/>
              <a:gd name="connsiteY7" fmla="*/ 255182 h 1403498"/>
              <a:gd name="connsiteX8" fmla="*/ 2264735 w 12099852"/>
              <a:gd name="connsiteY8" fmla="*/ 691117 h 1403498"/>
              <a:gd name="connsiteX9" fmla="*/ 1845201 w 12099852"/>
              <a:gd name="connsiteY9" fmla="*/ 775551 h 1403498"/>
              <a:gd name="connsiteX10" fmla="*/ 0 w 12099852"/>
              <a:gd name="connsiteY10" fmla="*/ 1403498 h 1403498"/>
              <a:gd name="connsiteX11" fmla="*/ 185271 w 12099852"/>
              <a:gd name="connsiteY11" fmla="*/ 1319828 h 1403498"/>
              <a:gd name="connsiteX0" fmla="*/ 11914581 w 11914581"/>
              <a:gd name="connsiteY0" fmla="*/ 712382 h 1319828"/>
              <a:gd name="connsiteX1" fmla="*/ 7363846 w 11914581"/>
              <a:gd name="connsiteY1" fmla="*/ 95693 h 1319828"/>
              <a:gd name="connsiteX2" fmla="*/ 6715260 w 11914581"/>
              <a:gd name="connsiteY2" fmla="*/ 223284 h 1319828"/>
              <a:gd name="connsiteX3" fmla="*/ 5598841 w 11914581"/>
              <a:gd name="connsiteY3" fmla="*/ 0 h 1319828"/>
              <a:gd name="connsiteX4" fmla="*/ 5141641 w 11914581"/>
              <a:gd name="connsiteY4" fmla="*/ 74428 h 1319828"/>
              <a:gd name="connsiteX5" fmla="*/ 5992246 w 11914581"/>
              <a:gd name="connsiteY5" fmla="*/ 276447 h 1319828"/>
              <a:gd name="connsiteX6" fmla="*/ 5588208 w 11914581"/>
              <a:gd name="connsiteY6" fmla="*/ 584791 h 1319828"/>
              <a:gd name="connsiteX7" fmla="*/ 4280404 w 11914581"/>
              <a:gd name="connsiteY7" fmla="*/ 255182 h 1319828"/>
              <a:gd name="connsiteX8" fmla="*/ 2079464 w 11914581"/>
              <a:gd name="connsiteY8" fmla="*/ 691117 h 1319828"/>
              <a:gd name="connsiteX9" fmla="*/ 1659930 w 11914581"/>
              <a:gd name="connsiteY9" fmla="*/ 775551 h 1319828"/>
              <a:gd name="connsiteX10" fmla="*/ 0 w 11914581"/>
              <a:gd name="connsiteY10" fmla="*/ 1319828 h 1319828"/>
              <a:gd name="connsiteX0" fmla="*/ 11914581 w 11914581"/>
              <a:gd name="connsiteY0" fmla="*/ 712382 h 1116628"/>
              <a:gd name="connsiteX1" fmla="*/ 7363846 w 11914581"/>
              <a:gd name="connsiteY1" fmla="*/ 95693 h 1116628"/>
              <a:gd name="connsiteX2" fmla="*/ 6715260 w 11914581"/>
              <a:gd name="connsiteY2" fmla="*/ 223284 h 1116628"/>
              <a:gd name="connsiteX3" fmla="*/ 5598841 w 11914581"/>
              <a:gd name="connsiteY3" fmla="*/ 0 h 1116628"/>
              <a:gd name="connsiteX4" fmla="*/ 5141641 w 11914581"/>
              <a:gd name="connsiteY4" fmla="*/ 74428 h 1116628"/>
              <a:gd name="connsiteX5" fmla="*/ 5992246 w 11914581"/>
              <a:gd name="connsiteY5" fmla="*/ 276447 h 1116628"/>
              <a:gd name="connsiteX6" fmla="*/ 5588208 w 11914581"/>
              <a:gd name="connsiteY6" fmla="*/ 584791 h 1116628"/>
              <a:gd name="connsiteX7" fmla="*/ 4280404 w 11914581"/>
              <a:gd name="connsiteY7" fmla="*/ 255182 h 1116628"/>
              <a:gd name="connsiteX8" fmla="*/ 2079464 w 11914581"/>
              <a:gd name="connsiteY8" fmla="*/ 691117 h 1116628"/>
              <a:gd name="connsiteX9" fmla="*/ 1659930 w 11914581"/>
              <a:gd name="connsiteY9" fmla="*/ 775551 h 1116628"/>
              <a:gd name="connsiteX10" fmla="*/ 0 w 11914581"/>
              <a:gd name="connsiteY10" fmla="*/ 1116628 h 1116628"/>
              <a:gd name="connsiteX0" fmla="*/ 12069969 w 12069969"/>
              <a:gd name="connsiteY0" fmla="*/ 712382 h 1134558"/>
              <a:gd name="connsiteX1" fmla="*/ 7519234 w 12069969"/>
              <a:gd name="connsiteY1" fmla="*/ 95693 h 1134558"/>
              <a:gd name="connsiteX2" fmla="*/ 6870648 w 12069969"/>
              <a:gd name="connsiteY2" fmla="*/ 223284 h 1134558"/>
              <a:gd name="connsiteX3" fmla="*/ 5754229 w 12069969"/>
              <a:gd name="connsiteY3" fmla="*/ 0 h 1134558"/>
              <a:gd name="connsiteX4" fmla="*/ 5297029 w 12069969"/>
              <a:gd name="connsiteY4" fmla="*/ 74428 h 1134558"/>
              <a:gd name="connsiteX5" fmla="*/ 6147634 w 12069969"/>
              <a:gd name="connsiteY5" fmla="*/ 276447 h 1134558"/>
              <a:gd name="connsiteX6" fmla="*/ 5743596 w 12069969"/>
              <a:gd name="connsiteY6" fmla="*/ 584791 h 1134558"/>
              <a:gd name="connsiteX7" fmla="*/ 4435792 w 12069969"/>
              <a:gd name="connsiteY7" fmla="*/ 255182 h 1134558"/>
              <a:gd name="connsiteX8" fmla="*/ 2234852 w 12069969"/>
              <a:gd name="connsiteY8" fmla="*/ 691117 h 1134558"/>
              <a:gd name="connsiteX9" fmla="*/ 1815318 w 12069969"/>
              <a:gd name="connsiteY9" fmla="*/ 775551 h 1134558"/>
              <a:gd name="connsiteX10" fmla="*/ 0 w 12069969"/>
              <a:gd name="connsiteY10" fmla="*/ 1134558 h 113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69969" h="1134558">
                <a:moveTo>
                  <a:pt x="12069969" y="712382"/>
                </a:moveTo>
                <a:lnTo>
                  <a:pt x="7519234" y="95693"/>
                </a:lnTo>
                <a:lnTo>
                  <a:pt x="6870648" y="223284"/>
                </a:lnTo>
                <a:lnTo>
                  <a:pt x="5754229" y="0"/>
                </a:lnTo>
                <a:lnTo>
                  <a:pt x="5297029" y="74428"/>
                </a:lnTo>
                <a:lnTo>
                  <a:pt x="6147634" y="276447"/>
                </a:lnTo>
                <a:lnTo>
                  <a:pt x="5743596" y="584791"/>
                </a:lnTo>
                <a:lnTo>
                  <a:pt x="4435792" y="255182"/>
                </a:lnTo>
                <a:lnTo>
                  <a:pt x="2234852" y="691117"/>
                </a:lnTo>
                <a:lnTo>
                  <a:pt x="1815318" y="775551"/>
                </a:lnTo>
                <a:lnTo>
                  <a:pt x="0" y="1134558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1643707-4926-31D1-F6B4-5D8E9C738628}"/>
              </a:ext>
            </a:extLst>
          </p:cNvPr>
          <p:cNvSpPr/>
          <p:nvPr/>
        </p:nvSpPr>
        <p:spPr>
          <a:xfrm>
            <a:off x="9952074" y="2711302"/>
            <a:ext cx="2052084" cy="4274289"/>
          </a:xfrm>
          <a:custGeom>
            <a:avLst/>
            <a:gdLst>
              <a:gd name="connsiteX0" fmla="*/ 2052084 w 2052084"/>
              <a:gd name="connsiteY0" fmla="*/ 0 h 4274289"/>
              <a:gd name="connsiteX1" fmla="*/ 0 w 2052084"/>
              <a:gd name="connsiteY1" fmla="*/ 4274289 h 427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2084" h="4274289">
                <a:moveTo>
                  <a:pt x="2052084" y="0"/>
                </a:moveTo>
                <a:lnTo>
                  <a:pt x="0" y="4274289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04DAF035-A521-A0BC-1E7D-36A7521EC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19" y="1860697"/>
            <a:ext cx="293069" cy="2930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D942B3-6348-FEA4-241B-67096AAB53B1}"/>
              </a:ext>
            </a:extLst>
          </p:cNvPr>
          <p:cNvSpPr txBox="1"/>
          <p:nvPr/>
        </p:nvSpPr>
        <p:spPr>
          <a:xfrm>
            <a:off x="11733230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71FF8EEF-3090-527B-0F4A-6238E26EE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91" y="1915857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44085"/>
      </p:ext>
    </p:extLst>
  </p:cSld>
  <p:clrMapOvr>
    <a:masterClrMapping/>
  </p:clrMapOvr>
  <p:transition advClick="0" advTm="30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aerial view of a road intersection&#10;&#10;Description automatically generated">
            <a:extLst>
              <a:ext uri="{FF2B5EF4-FFF2-40B4-BE49-F238E27FC236}">
                <a16:creationId xmlns:a16="http://schemas.microsoft.com/office/drawing/2014/main" id="{A6D822B1-591D-5C22-118D-1FE7D473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719E00CD-BF38-54AA-643C-C1232D901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4CFCFA-9FAF-3676-7121-3FAF77888208}"/>
              </a:ext>
            </a:extLst>
          </p:cNvPr>
          <p:cNvGrpSpPr/>
          <p:nvPr/>
        </p:nvGrpSpPr>
        <p:grpSpPr>
          <a:xfrm rot="12542334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3EE6FC-ACF7-E991-2EB7-7333C614AA6F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ACCB820-1CE2-FD81-737C-021408928393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E42E25-1001-5AC9-ECE8-270663F88094}"/>
              </a:ext>
            </a:extLst>
          </p:cNvPr>
          <p:cNvSpPr/>
          <p:nvPr/>
        </p:nvSpPr>
        <p:spPr>
          <a:xfrm>
            <a:off x="552893" y="1679944"/>
            <a:ext cx="10313581" cy="1616149"/>
          </a:xfrm>
          <a:custGeom>
            <a:avLst/>
            <a:gdLst>
              <a:gd name="connsiteX0" fmla="*/ 0 w 10313581"/>
              <a:gd name="connsiteY0" fmla="*/ 0 h 1616149"/>
              <a:gd name="connsiteX1" fmla="*/ 393405 w 10313581"/>
              <a:gd name="connsiteY1" fmla="*/ 404037 h 1616149"/>
              <a:gd name="connsiteX2" fmla="*/ 818707 w 10313581"/>
              <a:gd name="connsiteY2" fmla="*/ 701749 h 1616149"/>
              <a:gd name="connsiteX3" fmla="*/ 1382233 w 10313581"/>
              <a:gd name="connsiteY3" fmla="*/ 903768 h 1616149"/>
              <a:gd name="connsiteX4" fmla="*/ 2020186 w 10313581"/>
              <a:gd name="connsiteY4" fmla="*/ 1180214 h 1616149"/>
              <a:gd name="connsiteX5" fmla="*/ 2456121 w 10313581"/>
              <a:gd name="connsiteY5" fmla="*/ 1339703 h 1616149"/>
              <a:gd name="connsiteX6" fmla="*/ 4114800 w 10313581"/>
              <a:gd name="connsiteY6" fmla="*/ 669851 h 1616149"/>
              <a:gd name="connsiteX7" fmla="*/ 7038754 w 10313581"/>
              <a:gd name="connsiteY7" fmla="*/ 1616149 h 1616149"/>
              <a:gd name="connsiteX8" fmla="*/ 7708605 w 10313581"/>
              <a:gd name="connsiteY8" fmla="*/ 1329070 h 1616149"/>
              <a:gd name="connsiteX9" fmla="*/ 5295014 w 10313581"/>
              <a:gd name="connsiteY9" fmla="*/ 723014 h 1616149"/>
              <a:gd name="connsiteX10" fmla="*/ 6028660 w 10313581"/>
              <a:gd name="connsiteY10" fmla="*/ 276447 h 1616149"/>
              <a:gd name="connsiteX11" fmla="*/ 8952614 w 10313581"/>
              <a:gd name="connsiteY11" fmla="*/ 914400 h 1616149"/>
              <a:gd name="connsiteX12" fmla="*/ 10313581 w 10313581"/>
              <a:gd name="connsiteY12" fmla="*/ 127591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13581" h="1616149">
                <a:moveTo>
                  <a:pt x="0" y="0"/>
                </a:moveTo>
                <a:lnTo>
                  <a:pt x="393405" y="404037"/>
                </a:lnTo>
                <a:lnTo>
                  <a:pt x="818707" y="701749"/>
                </a:lnTo>
                <a:lnTo>
                  <a:pt x="1382233" y="903768"/>
                </a:lnTo>
                <a:lnTo>
                  <a:pt x="2020186" y="1180214"/>
                </a:lnTo>
                <a:lnTo>
                  <a:pt x="2456121" y="1339703"/>
                </a:lnTo>
                <a:lnTo>
                  <a:pt x="4114800" y="669851"/>
                </a:lnTo>
                <a:lnTo>
                  <a:pt x="7038754" y="1616149"/>
                </a:lnTo>
                <a:lnTo>
                  <a:pt x="7708605" y="1329070"/>
                </a:lnTo>
                <a:lnTo>
                  <a:pt x="5295014" y="723014"/>
                </a:lnTo>
                <a:lnTo>
                  <a:pt x="6028660" y="276447"/>
                </a:lnTo>
                <a:lnTo>
                  <a:pt x="8952614" y="914400"/>
                </a:lnTo>
                <a:lnTo>
                  <a:pt x="10313581" y="127591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8C11DF-C968-6FFD-493A-12D1DE2E0E02}"/>
              </a:ext>
            </a:extLst>
          </p:cNvPr>
          <p:cNvSpPr/>
          <p:nvPr/>
        </p:nvSpPr>
        <p:spPr>
          <a:xfrm>
            <a:off x="478465" y="223284"/>
            <a:ext cx="12206177" cy="1584251"/>
          </a:xfrm>
          <a:custGeom>
            <a:avLst/>
            <a:gdLst>
              <a:gd name="connsiteX0" fmla="*/ 10398642 w 12206177"/>
              <a:gd name="connsiteY0" fmla="*/ 1584251 h 1584251"/>
              <a:gd name="connsiteX1" fmla="*/ 11408735 w 12206177"/>
              <a:gd name="connsiteY1" fmla="*/ 1063256 h 1584251"/>
              <a:gd name="connsiteX2" fmla="*/ 10834577 w 12206177"/>
              <a:gd name="connsiteY2" fmla="*/ 903767 h 1584251"/>
              <a:gd name="connsiteX3" fmla="*/ 11164186 w 12206177"/>
              <a:gd name="connsiteY3" fmla="*/ 606056 h 1584251"/>
              <a:gd name="connsiteX4" fmla="*/ 11823405 w 12206177"/>
              <a:gd name="connsiteY4" fmla="*/ 680483 h 1584251"/>
              <a:gd name="connsiteX5" fmla="*/ 12206177 w 12206177"/>
              <a:gd name="connsiteY5" fmla="*/ 159488 h 1584251"/>
              <a:gd name="connsiteX6" fmla="*/ 8888819 w 12206177"/>
              <a:gd name="connsiteY6" fmla="*/ 0 h 1584251"/>
              <a:gd name="connsiteX7" fmla="*/ 0 w 12206177"/>
              <a:gd name="connsiteY7" fmla="*/ 1446028 h 158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6177" h="1584251">
                <a:moveTo>
                  <a:pt x="10398642" y="1584251"/>
                </a:moveTo>
                <a:lnTo>
                  <a:pt x="11408735" y="1063256"/>
                </a:lnTo>
                <a:lnTo>
                  <a:pt x="10834577" y="903767"/>
                </a:lnTo>
                <a:lnTo>
                  <a:pt x="11164186" y="606056"/>
                </a:lnTo>
                <a:lnTo>
                  <a:pt x="11823405" y="680483"/>
                </a:lnTo>
                <a:lnTo>
                  <a:pt x="12206177" y="159488"/>
                </a:lnTo>
                <a:lnTo>
                  <a:pt x="8888819" y="0"/>
                </a:lnTo>
                <a:lnTo>
                  <a:pt x="0" y="1446028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27DD9EA3-2CC7-4238-7159-E692A548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94" y="2553459"/>
            <a:ext cx="293069" cy="293069"/>
          </a:xfrm>
          <a:prstGeom prst="rect">
            <a:avLst/>
          </a:prstGeom>
        </p:spPr>
      </p:pic>
      <p:pic>
        <p:nvPicPr>
          <p:cNvPr id="14" name="Picture 13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EE8CD89C-6E3E-C6F6-2268-1AC92E436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44" y="5420484"/>
            <a:ext cx="293069" cy="293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C346BC-EE6F-B5AF-689A-821501EA61AF}"/>
              </a:ext>
            </a:extLst>
          </p:cNvPr>
          <p:cNvSpPr txBox="1"/>
          <p:nvPr/>
        </p:nvSpPr>
        <p:spPr>
          <a:xfrm>
            <a:off x="11789024" y="635372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6" name="Picture 5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2DFEB2A1-C43A-CB8E-D231-1228ADEF2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93" y="4876321"/>
            <a:ext cx="406250" cy="438633"/>
          </a:xfrm>
          <a:prstGeom prst="rect">
            <a:avLst/>
          </a:prstGeom>
        </p:spPr>
      </p:pic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7A544DBB-683D-0A97-3431-E22ECF780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72" y="2224175"/>
            <a:ext cx="338534" cy="3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33833"/>
      </p:ext>
    </p:extLst>
  </p:cSld>
  <p:clrMapOvr>
    <a:masterClrMapping/>
  </p:clrMapOvr>
  <p:transition advClick="0" advTm="30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F51D9C15-8243-A7C2-9ED8-6869F942F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141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F5CE0402-818D-B652-E6B1-BEC5488E2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0E38FF-CE31-6395-6482-62D7E34094D5}"/>
              </a:ext>
            </a:extLst>
          </p:cNvPr>
          <p:cNvGrpSpPr/>
          <p:nvPr/>
        </p:nvGrpSpPr>
        <p:grpSpPr>
          <a:xfrm rot="21430069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DF49028-EBCB-167D-4725-6963398CF972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2F05CFE-C874-DE38-038B-178A19BC627F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ADF8BA-FCD2-1DED-B056-1C848619A666}"/>
              </a:ext>
            </a:extLst>
          </p:cNvPr>
          <p:cNvSpPr/>
          <p:nvPr/>
        </p:nvSpPr>
        <p:spPr>
          <a:xfrm>
            <a:off x="-247650" y="2457450"/>
            <a:ext cx="13001625" cy="3333750"/>
          </a:xfrm>
          <a:custGeom>
            <a:avLst/>
            <a:gdLst>
              <a:gd name="connsiteX0" fmla="*/ 0 w 13001625"/>
              <a:gd name="connsiteY0" fmla="*/ 3333750 h 3333750"/>
              <a:gd name="connsiteX1" fmla="*/ 314325 w 13001625"/>
              <a:gd name="connsiteY1" fmla="*/ 3028950 h 3333750"/>
              <a:gd name="connsiteX2" fmla="*/ 1666875 w 13001625"/>
              <a:gd name="connsiteY2" fmla="*/ 2981325 h 3333750"/>
              <a:gd name="connsiteX3" fmla="*/ 3238500 w 13001625"/>
              <a:gd name="connsiteY3" fmla="*/ 1419225 h 3333750"/>
              <a:gd name="connsiteX4" fmla="*/ 2505075 w 13001625"/>
              <a:gd name="connsiteY4" fmla="*/ 1400175 h 3333750"/>
              <a:gd name="connsiteX5" fmla="*/ 3314700 w 13001625"/>
              <a:gd name="connsiteY5" fmla="*/ 895350 h 3333750"/>
              <a:gd name="connsiteX6" fmla="*/ 3933825 w 13001625"/>
              <a:gd name="connsiteY6" fmla="*/ 552450 h 3333750"/>
              <a:gd name="connsiteX7" fmla="*/ 4324350 w 13001625"/>
              <a:gd name="connsiteY7" fmla="*/ 342900 h 3333750"/>
              <a:gd name="connsiteX8" fmla="*/ 5781675 w 13001625"/>
              <a:gd name="connsiteY8" fmla="*/ 381000 h 3333750"/>
              <a:gd name="connsiteX9" fmla="*/ 5553075 w 13001625"/>
              <a:gd name="connsiteY9" fmla="*/ 200025 h 3333750"/>
              <a:gd name="connsiteX10" fmla="*/ 4743450 w 13001625"/>
              <a:gd name="connsiteY10" fmla="*/ 219075 h 3333750"/>
              <a:gd name="connsiteX11" fmla="*/ 4857750 w 13001625"/>
              <a:gd name="connsiteY11" fmla="*/ 142875 h 3333750"/>
              <a:gd name="connsiteX12" fmla="*/ 5981700 w 13001625"/>
              <a:gd name="connsiteY12" fmla="*/ 142875 h 3333750"/>
              <a:gd name="connsiteX13" fmla="*/ 6019800 w 13001625"/>
              <a:gd name="connsiteY13" fmla="*/ 66675 h 3333750"/>
              <a:gd name="connsiteX14" fmla="*/ 8591550 w 13001625"/>
              <a:gd name="connsiteY14" fmla="*/ 0 h 3333750"/>
              <a:gd name="connsiteX15" fmla="*/ 13001625 w 13001625"/>
              <a:gd name="connsiteY15" fmla="*/ 243840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001625" h="3333750">
                <a:moveTo>
                  <a:pt x="0" y="3333750"/>
                </a:moveTo>
                <a:lnTo>
                  <a:pt x="314325" y="3028950"/>
                </a:lnTo>
                <a:lnTo>
                  <a:pt x="1666875" y="2981325"/>
                </a:lnTo>
                <a:lnTo>
                  <a:pt x="3238500" y="1419225"/>
                </a:lnTo>
                <a:lnTo>
                  <a:pt x="2505075" y="1400175"/>
                </a:lnTo>
                <a:lnTo>
                  <a:pt x="3314700" y="895350"/>
                </a:lnTo>
                <a:lnTo>
                  <a:pt x="3933825" y="552450"/>
                </a:lnTo>
                <a:lnTo>
                  <a:pt x="4324350" y="342900"/>
                </a:lnTo>
                <a:lnTo>
                  <a:pt x="5781675" y="381000"/>
                </a:lnTo>
                <a:lnTo>
                  <a:pt x="5553075" y="200025"/>
                </a:lnTo>
                <a:lnTo>
                  <a:pt x="4743450" y="219075"/>
                </a:lnTo>
                <a:lnTo>
                  <a:pt x="4857750" y="142875"/>
                </a:lnTo>
                <a:lnTo>
                  <a:pt x="5981700" y="142875"/>
                </a:lnTo>
                <a:lnTo>
                  <a:pt x="6019800" y="66675"/>
                </a:lnTo>
                <a:lnTo>
                  <a:pt x="8591550" y="0"/>
                </a:lnTo>
                <a:lnTo>
                  <a:pt x="13001625" y="243840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9906B5BC-7842-6430-62E2-FD583376B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19" y="2310275"/>
            <a:ext cx="293069" cy="2930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C43CC2-C157-114B-820E-50D125220970}"/>
              </a:ext>
            </a:extLst>
          </p:cNvPr>
          <p:cNvSpPr txBox="1"/>
          <p:nvPr/>
        </p:nvSpPr>
        <p:spPr>
          <a:xfrm>
            <a:off x="11761805" y="641301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7" name="Picture 6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43724C2F-3C0D-1822-0AFB-7DFCDE58F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93" y="3855163"/>
            <a:ext cx="356555" cy="384976"/>
          </a:xfrm>
          <a:prstGeom prst="rect">
            <a:avLst/>
          </a:prstGeom>
        </p:spPr>
      </p:pic>
      <p:pic>
        <p:nvPicPr>
          <p:cNvPr id="14" name="Picture 13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B3B14629-4708-9DFC-43C7-3006BDB5A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84" y="1912494"/>
            <a:ext cx="368414" cy="3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80526"/>
      </p:ext>
    </p:extLst>
  </p:cSld>
  <p:clrMapOvr>
    <a:masterClrMapping/>
  </p:clrMapOvr>
  <p:transition advClick="0" advTm="3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A838-C307-43F0-0A3E-AF338D45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Inflation Has Moderated – Heavy Lifting Ahead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58B65A-1826-4310-B7CD-F6397BC1E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013" y="1905003"/>
            <a:ext cx="8181976" cy="3862388"/>
          </a:xfrm>
        </p:spPr>
      </p:pic>
    </p:spTree>
    <p:extLst>
      <p:ext uri="{BB962C8B-B14F-4D97-AF65-F5344CB8AC3E}">
        <p14:creationId xmlns:p14="http://schemas.microsoft.com/office/powerpoint/2010/main" val="1659670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highway&#10;&#10;Description automatically generated">
            <a:extLst>
              <a:ext uri="{FF2B5EF4-FFF2-40B4-BE49-F238E27FC236}">
                <a16:creationId xmlns:a16="http://schemas.microsoft.com/office/drawing/2014/main" id="{87DE275D-03A5-27CB-E0A2-50571BDE8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" r="-13" b="250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green sign with white text&#10;&#10;Description automatically generated">
            <a:extLst>
              <a:ext uri="{FF2B5EF4-FFF2-40B4-BE49-F238E27FC236}">
                <a16:creationId xmlns:a16="http://schemas.microsoft.com/office/drawing/2014/main" id="{7A43C57F-600D-242B-3CFB-A05106E9F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5455A-448E-1A76-FDF1-C7AE31AE6F31}"/>
              </a:ext>
            </a:extLst>
          </p:cNvPr>
          <p:cNvGrpSpPr/>
          <p:nvPr/>
        </p:nvGrpSpPr>
        <p:grpSpPr>
          <a:xfrm rot="10020119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CCA7BFD-DAD9-4C84-5CAF-0302C05ED6ED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1188A94-D1DA-2F4C-A237-7642F1E35B76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F1CA5A4-BF9E-7BB3-787B-2088EC704D80}"/>
              </a:ext>
            </a:extLst>
          </p:cNvPr>
          <p:cNvSpPr/>
          <p:nvPr/>
        </p:nvSpPr>
        <p:spPr>
          <a:xfrm>
            <a:off x="-314325" y="1685925"/>
            <a:ext cx="8248650" cy="2667000"/>
          </a:xfrm>
          <a:custGeom>
            <a:avLst/>
            <a:gdLst>
              <a:gd name="connsiteX0" fmla="*/ 9525 w 8248650"/>
              <a:gd name="connsiteY0" fmla="*/ 1981200 h 2667000"/>
              <a:gd name="connsiteX1" fmla="*/ 5000625 w 8248650"/>
              <a:gd name="connsiteY1" fmla="*/ 0 h 2667000"/>
              <a:gd name="connsiteX2" fmla="*/ 7505700 w 8248650"/>
              <a:gd name="connsiteY2" fmla="*/ 66675 h 2667000"/>
              <a:gd name="connsiteX3" fmla="*/ 7439025 w 8248650"/>
              <a:gd name="connsiteY3" fmla="*/ 133350 h 2667000"/>
              <a:gd name="connsiteX4" fmla="*/ 7486650 w 8248650"/>
              <a:gd name="connsiteY4" fmla="*/ 180975 h 2667000"/>
              <a:gd name="connsiteX5" fmla="*/ 7600950 w 8248650"/>
              <a:gd name="connsiteY5" fmla="*/ 304800 h 2667000"/>
              <a:gd name="connsiteX6" fmla="*/ 7724775 w 8248650"/>
              <a:gd name="connsiteY6" fmla="*/ 390525 h 2667000"/>
              <a:gd name="connsiteX7" fmla="*/ 7800975 w 8248650"/>
              <a:gd name="connsiteY7" fmla="*/ 466725 h 2667000"/>
              <a:gd name="connsiteX8" fmla="*/ 7315200 w 8248650"/>
              <a:gd name="connsiteY8" fmla="*/ 466725 h 2667000"/>
              <a:gd name="connsiteX9" fmla="*/ 7515225 w 8248650"/>
              <a:gd name="connsiteY9" fmla="*/ 742950 h 2667000"/>
              <a:gd name="connsiteX10" fmla="*/ 8029575 w 8248650"/>
              <a:gd name="connsiteY10" fmla="*/ 704850 h 2667000"/>
              <a:gd name="connsiteX11" fmla="*/ 8105775 w 8248650"/>
              <a:gd name="connsiteY11" fmla="*/ 923925 h 2667000"/>
              <a:gd name="connsiteX12" fmla="*/ 8162925 w 8248650"/>
              <a:gd name="connsiteY12" fmla="*/ 1200150 h 2667000"/>
              <a:gd name="connsiteX13" fmla="*/ 8248650 w 8248650"/>
              <a:gd name="connsiteY13" fmla="*/ 1409700 h 2667000"/>
              <a:gd name="connsiteX14" fmla="*/ 8248650 w 8248650"/>
              <a:gd name="connsiteY14" fmla="*/ 1533525 h 2667000"/>
              <a:gd name="connsiteX15" fmla="*/ 8220075 w 8248650"/>
              <a:gd name="connsiteY15" fmla="*/ 1647825 h 2667000"/>
              <a:gd name="connsiteX16" fmla="*/ 5857875 w 8248650"/>
              <a:gd name="connsiteY16" fmla="*/ 1581150 h 2667000"/>
              <a:gd name="connsiteX17" fmla="*/ 6086475 w 8248650"/>
              <a:gd name="connsiteY17" fmla="*/ 2038350 h 2667000"/>
              <a:gd name="connsiteX18" fmla="*/ 8181975 w 8248650"/>
              <a:gd name="connsiteY18" fmla="*/ 2019300 h 2667000"/>
              <a:gd name="connsiteX19" fmla="*/ 8220075 w 8248650"/>
              <a:gd name="connsiteY19" fmla="*/ 2257425 h 2667000"/>
              <a:gd name="connsiteX20" fmla="*/ 5276850 w 8248650"/>
              <a:gd name="connsiteY20" fmla="*/ 2295525 h 2667000"/>
              <a:gd name="connsiteX21" fmla="*/ 5000625 w 8248650"/>
              <a:gd name="connsiteY21" fmla="*/ 2667000 h 2667000"/>
              <a:gd name="connsiteX22" fmla="*/ 3190875 w 8248650"/>
              <a:gd name="connsiteY22" fmla="*/ 2657475 h 2667000"/>
              <a:gd name="connsiteX23" fmla="*/ 2533650 w 8248650"/>
              <a:gd name="connsiteY23" fmla="*/ 2667000 h 2667000"/>
              <a:gd name="connsiteX24" fmla="*/ 1828800 w 8248650"/>
              <a:gd name="connsiteY24" fmla="*/ 2638425 h 2667000"/>
              <a:gd name="connsiteX25" fmla="*/ 666750 w 8248650"/>
              <a:gd name="connsiteY25" fmla="*/ 2505075 h 2667000"/>
              <a:gd name="connsiteX26" fmla="*/ 0 w 8248650"/>
              <a:gd name="connsiteY26" fmla="*/ 2466975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248650" h="2667000">
                <a:moveTo>
                  <a:pt x="9525" y="1981200"/>
                </a:moveTo>
                <a:lnTo>
                  <a:pt x="5000625" y="0"/>
                </a:lnTo>
                <a:lnTo>
                  <a:pt x="7505700" y="66675"/>
                </a:lnTo>
                <a:lnTo>
                  <a:pt x="7439025" y="133350"/>
                </a:lnTo>
                <a:lnTo>
                  <a:pt x="7486650" y="180975"/>
                </a:lnTo>
                <a:lnTo>
                  <a:pt x="7600950" y="304800"/>
                </a:lnTo>
                <a:lnTo>
                  <a:pt x="7724775" y="390525"/>
                </a:lnTo>
                <a:lnTo>
                  <a:pt x="7800975" y="466725"/>
                </a:lnTo>
                <a:lnTo>
                  <a:pt x="7315200" y="466725"/>
                </a:lnTo>
                <a:lnTo>
                  <a:pt x="7515225" y="742950"/>
                </a:lnTo>
                <a:lnTo>
                  <a:pt x="8029575" y="704850"/>
                </a:lnTo>
                <a:lnTo>
                  <a:pt x="8105775" y="923925"/>
                </a:lnTo>
                <a:lnTo>
                  <a:pt x="8162925" y="1200150"/>
                </a:lnTo>
                <a:lnTo>
                  <a:pt x="8248650" y="1409700"/>
                </a:lnTo>
                <a:lnTo>
                  <a:pt x="8248650" y="1533525"/>
                </a:lnTo>
                <a:lnTo>
                  <a:pt x="8220075" y="1647825"/>
                </a:lnTo>
                <a:lnTo>
                  <a:pt x="5857875" y="1581150"/>
                </a:lnTo>
                <a:lnTo>
                  <a:pt x="6086475" y="2038350"/>
                </a:lnTo>
                <a:lnTo>
                  <a:pt x="8181975" y="2019300"/>
                </a:lnTo>
                <a:lnTo>
                  <a:pt x="8220075" y="2257425"/>
                </a:lnTo>
                <a:lnTo>
                  <a:pt x="5276850" y="2295525"/>
                </a:lnTo>
                <a:lnTo>
                  <a:pt x="5000625" y="2667000"/>
                </a:lnTo>
                <a:lnTo>
                  <a:pt x="3190875" y="2657475"/>
                </a:lnTo>
                <a:lnTo>
                  <a:pt x="2533650" y="2667000"/>
                </a:lnTo>
                <a:lnTo>
                  <a:pt x="1828800" y="2638425"/>
                </a:lnTo>
                <a:lnTo>
                  <a:pt x="666750" y="2505075"/>
                </a:lnTo>
                <a:lnTo>
                  <a:pt x="0" y="2466975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CF07972D-9EF6-BE1D-E325-15EA03970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19" y="4059856"/>
            <a:ext cx="293069" cy="293069"/>
          </a:xfrm>
          <a:prstGeom prst="rect">
            <a:avLst/>
          </a:prstGeom>
        </p:spPr>
      </p:pic>
      <p:pic>
        <p:nvPicPr>
          <p:cNvPr id="13" name="Picture 12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6F328671-FFD9-67A4-387C-F7EBCD9D1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3" y="4206390"/>
            <a:ext cx="293069" cy="293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898ACD-25EB-B29E-89EC-B113A5447035}"/>
              </a:ext>
            </a:extLst>
          </p:cNvPr>
          <p:cNvSpPr txBox="1"/>
          <p:nvPr/>
        </p:nvSpPr>
        <p:spPr>
          <a:xfrm>
            <a:off x="11761805" y="634633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1" name="Picture 10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F986B6F4-C51D-54F3-6EE5-A6F3E310F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58" y="5077676"/>
            <a:ext cx="440690" cy="475818"/>
          </a:xfrm>
          <a:prstGeom prst="rect">
            <a:avLst/>
          </a:prstGeom>
        </p:spPr>
      </p:pic>
      <p:pic>
        <p:nvPicPr>
          <p:cNvPr id="15" name="Picture 14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A9B10A05-56A0-5DFA-BB30-49D315CB5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5" y="1837519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42823"/>
      </p:ext>
    </p:extLst>
  </p:cSld>
  <p:clrMapOvr>
    <a:masterClrMapping/>
  </p:clrMapOvr>
  <p:transition advClick="0" advTm="30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highway&#10;&#10;Description automatically generated">
            <a:extLst>
              <a:ext uri="{FF2B5EF4-FFF2-40B4-BE49-F238E27FC236}">
                <a16:creationId xmlns:a16="http://schemas.microsoft.com/office/drawing/2014/main" id="{CEC7E0D4-9A6D-8FFF-F551-FC1C6C030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125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D73A9BDD-A6FE-B084-9055-0062BBEEE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4" y="0"/>
            <a:ext cx="1700833" cy="11376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C856A2-991C-8893-EC59-73B3E1951DA5}"/>
              </a:ext>
            </a:extLst>
          </p:cNvPr>
          <p:cNvGrpSpPr/>
          <p:nvPr/>
        </p:nvGrpSpPr>
        <p:grpSpPr>
          <a:xfrm rot="6688977">
            <a:off x="11744372" y="6342122"/>
            <a:ext cx="365760" cy="442197"/>
            <a:chOff x="10013369" y="5493735"/>
            <a:chExt cx="365760" cy="4421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F5E76D6-284B-686F-34EC-A5331A89BAB1}"/>
                </a:ext>
              </a:extLst>
            </p:cNvPr>
            <p:cNvSpPr/>
            <p:nvPr/>
          </p:nvSpPr>
          <p:spPr>
            <a:xfrm>
              <a:off x="10013369" y="5570172"/>
              <a:ext cx="365760" cy="3657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85840C-21C5-8154-5E23-16C59C7E2E0E}"/>
                </a:ext>
              </a:extLst>
            </p:cNvPr>
            <p:cNvSpPr/>
            <p:nvPr/>
          </p:nvSpPr>
          <p:spPr>
            <a:xfrm>
              <a:off x="10068180" y="5493735"/>
              <a:ext cx="254271" cy="134470"/>
            </a:xfrm>
            <a:custGeom>
              <a:avLst/>
              <a:gdLst>
                <a:gd name="connsiteX0" fmla="*/ 0 w 254271"/>
                <a:gd name="connsiteY0" fmla="*/ 124691 h 124691"/>
                <a:gd name="connsiteX1" fmla="*/ 132025 w 254271"/>
                <a:gd name="connsiteY1" fmla="*/ 0 h 124691"/>
                <a:gd name="connsiteX2" fmla="*/ 254271 w 254271"/>
                <a:gd name="connsiteY2" fmla="*/ 119801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271" h="124691">
                  <a:moveTo>
                    <a:pt x="0" y="124691"/>
                  </a:moveTo>
                  <a:lnTo>
                    <a:pt x="132025" y="0"/>
                  </a:lnTo>
                  <a:lnTo>
                    <a:pt x="254271" y="119801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771D6C8D-108C-EA76-9CDC-4BF5F379A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94" y="5215400"/>
            <a:ext cx="293069" cy="293069"/>
          </a:xfrm>
          <a:prstGeom prst="rect">
            <a:avLst/>
          </a:prstGeom>
        </p:spPr>
      </p:pic>
      <p:pic>
        <p:nvPicPr>
          <p:cNvPr id="8" name="Picture 7" descr="A black and white sign with a number and a map&#10;&#10;Description automatically generated">
            <a:extLst>
              <a:ext uri="{FF2B5EF4-FFF2-40B4-BE49-F238E27FC236}">
                <a16:creationId xmlns:a16="http://schemas.microsoft.com/office/drawing/2014/main" id="{20E09E0E-823F-0958-85D1-997CC8DDA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44" y="1748300"/>
            <a:ext cx="293069" cy="29306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FC9D01-5417-B76F-7C43-8B4C5C9357B8}"/>
              </a:ext>
            </a:extLst>
          </p:cNvPr>
          <p:cNvSpPr/>
          <p:nvPr/>
        </p:nvSpPr>
        <p:spPr>
          <a:xfrm>
            <a:off x="-361950" y="1057275"/>
            <a:ext cx="5162550" cy="5514975"/>
          </a:xfrm>
          <a:custGeom>
            <a:avLst/>
            <a:gdLst>
              <a:gd name="connsiteX0" fmla="*/ 0 w 5162550"/>
              <a:gd name="connsiteY0" fmla="*/ 5514975 h 5514975"/>
              <a:gd name="connsiteX1" fmla="*/ 2828925 w 5162550"/>
              <a:gd name="connsiteY1" fmla="*/ 4143375 h 5514975"/>
              <a:gd name="connsiteX2" fmla="*/ 1685925 w 5162550"/>
              <a:gd name="connsiteY2" fmla="*/ 2981325 h 5514975"/>
              <a:gd name="connsiteX3" fmla="*/ 5162550 w 5162550"/>
              <a:gd name="connsiteY3" fmla="*/ 2019300 h 5514975"/>
              <a:gd name="connsiteX4" fmla="*/ 4610100 w 5162550"/>
              <a:gd name="connsiteY4" fmla="*/ 1714500 h 5514975"/>
              <a:gd name="connsiteX5" fmla="*/ 2266950 w 5162550"/>
              <a:gd name="connsiteY5" fmla="*/ 2457450 h 5514975"/>
              <a:gd name="connsiteX6" fmla="*/ 866775 w 5162550"/>
              <a:gd name="connsiteY6" fmla="*/ 2076450 h 5514975"/>
              <a:gd name="connsiteX7" fmla="*/ 4095750 w 5162550"/>
              <a:gd name="connsiteY7" fmla="*/ 1304925 h 5514975"/>
              <a:gd name="connsiteX8" fmla="*/ 2714625 w 5162550"/>
              <a:gd name="connsiteY8" fmla="*/ 762000 h 5514975"/>
              <a:gd name="connsiteX9" fmla="*/ 1943100 w 5162550"/>
              <a:gd name="connsiteY9" fmla="*/ 457200 h 5514975"/>
              <a:gd name="connsiteX10" fmla="*/ 1666875 w 5162550"/>
              <a:gd name="connsiteY10" fmla="*/ 371475 h 5514975"/>
              <a:gd name="connsiteX11" fmla="*/ 923925 w 5162550"/>
              <a:gd name="connsiteY11" fmla="*/ 552450 h 5514975"/>
              <a:gd name="connsiteX12" fmla="*/ 514350 w 5162550"/>
              <a:gd name="connsiteY12" fmla="*/ 361950 h 5514975"/>
              <a:gd name="connsiteX13" fmla="*/ 247650 w 5162550"/>
              <a:gd name="connsiteY13" fmla="*/ 209550 h 5514975"/>
              <a:gd name="connsiteX14" fmla="*/ 666750 w 5162550"/>
              <a:gd name="connsiteY14" fmla="*/ 152400 h 5514975"/>
              <a:gd name="connsiteX15" fmla="*/ 200025 w 5162550"/>
              <a:gd name="connsiteY15" fmla="*/ 0 h 5514975"/>
              <a:gd name="connsiteX0" fmla="*/ 0 w 5162550"/>
              <a:gd name="connsiteY0" fmla="*/ 5514975 h 5514975"/>
              <a:gd name="connsiteX1" fmla="*/ 2828925 w 5162550"/>
              <a:gd name="connsiteY1" fmla="*/ 4143375 h 5514975"/>
              <a:gd name="connsiteX2" fmla="*/ 1685925 w 5162550"/>
              <a:gd name="connsiteY2" fmla="*/ 3228975 h 5514975"/>
              <a:gd name="connsiteX3" fmla="*/ 5162550 w 5162550"/>
              <a:gd name="connsiteY3" fmla="*/ 2019300 h 5514975"/>
              <a:gd name="connsiteX4" fmla="*/ 4610100 w 5162550"/>
              <a:gd name="connsiteY4" fmla="*/ 1714500 h 5514975"/>
              <a:gd name="connsiteX5" fmla="*/ 2266950 w 5162550"/>
              <a:gd name="connsiteY5" fmla="*/ 2457450 h 5514975"/>
              <a:gd name="connsiteX6" fmla="*/ 866775 w 5162550"/>
              <a:gd name="connsiteY6" fmla="*/ 2076450 h 5514975"/>
              <a:gd name="connsiteX7" fmla="*/ 4095750 w 5162550"/>
              <a:gd name="connsiteY7" fmla="*/ 1304925 h 5514975"/>
              <a:gd name="connsiteX8" fmla="*/ 2714625 w 5162550"/>
              <a:gd name="connsiteY8" fmla="*/ 762000 h 5514975"/>
              <a:gd name="connsiteX9" fmla="*/ 1943100 w 5162550"/>
              <a:gd name="connsiteY9" fmla="*/ 457200 h 5514975"/>
              <a:gd name="connsiteX10" fmla="*/ 1666875 w 5162550"/>
              <a:gd name="connsiteY10" fmla="*/ 371475 h 5514975"/>
              <a:gd name="connsiteX11" fmla="*/ 923925 w 5162550"/>
              <a:gd name="connsiteY11" fmla="*/ 552450 h 5514975"/>
              <a:gd name="connsiteX12" fmla="*/ 514350 w 5162550"/>
              <a:gd name="connsiteY12" fmla="*/ 361950 h 5514975"/>
              <a:gd name="connsiteX13" fmla="*/ 247650 w 5162550"/>
              <a:gd name="connsiteY13" fmla="*/ 209550 h 5514975"/>
              <a:gd name="connsiteX14" fmla="*/ 666750 w 5162550"/>
              <a:gd name="connsiteY14" fmla="*/ 152400 h 5514975"/>
              <a:gd name="connsiteX15" fmla="*/ 200025 w 5162550"/>
              <a:gd name="connsiteY15" fmla="*/ 0 h 551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62550" h="5514975">
                <a:moveTo>
                  <a:pt x="0" y="5514975"/>
                </a:moveTo>
                <a:lnTo>
                  <a:pt x="2828925" y="4143375"/>
                </a:lnTo>
                <a:lnTo>
                  <a:pt x="1685925" y="3228975"/>
                </a:lnTo>
                <a:lnTo>
                  <a:pt x="5162550" y="2019300"/>
                </a:lnTo>
                <a:lnTo>
                  <a:pt x="4610100" y="1714500"/>
                </a:lnTo>
                <a:lnTo>
                  <a:pt x="2266950" y="2457450"/>
                </a:lnTo>
                <a:lnTo>
                  <a:pt x="866775" y="2076450"/>
                </a:lnTo>
                <a:lnTo>
                  <a:pt x="4095750" y="1304925"/>
                </a:lnTo>
                <a:lnTo>
                  <a:pt x="2714625" y="762000"/>
                </a:lnTo>
                <a:lnTo>
                  <a:pt x="1943100" y="457200"/>
                </a:lnTo>
                <a:lnTo>
                  <a:pt x="1666875" y="371475"/>
                </a:lnTo>
                <a:lnTo>
                  <a:pt x="923925" y="552450"/>
                </a:lnTo>
                <a:lnTo>
                  <a:pt x="514350" y="361950"/>
                </a:lnTo>
                <a:lnTo>
                  <a:pt x="247650" y="209550"/>
                </a:lnTo>
                <a:lnTo>
                  <a:pt x="666750" y="152400"/>
                </a:lnTo>
                <a:lnTo>
                  <a:pt x="200025" y="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7D232-FA4E-8638-6E1A-1DAE9041457F}"/>
              </a:ext>
            </a:extLst>
          </p:cNvPr>
          <p:cNvSpPr txBox="1"/>
          <p:nvPr/>
        </p:nvSpPr>
        <p:spPr>
          <a:xfrm>
            <a:off x="11723705" y="636538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14" name="Picture 13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CC3EE4C2-2883-EDDE-944F-FDEA741EE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10" y="4123520"/>
            <a:ext cx="440690" cy="475818"/>
          </a:xfrm>
          <a:prstGeom prst="rect">
            <a:avLst/>
          </a:prstGeom>
        </p:spPr>
      </p:pic>
      <p:pic>
        <p:nvPicPr>
          <p:cNvPr id="15" name="Picture 14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8FA7C458-83BD-06CB-8E96-B2FA66909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50" y="1748300"/>
            <a:ext cx="440690" cy="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4363"/>
      </p:ext>
    </p:extLst>
  </p:cSld>
  <p:clrMapOvr>
    <a:masterClrMapping/>
  </p:clrMapOvr>
  <p:transition advClick="0" advTm="30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A2FFB594-F12D-4187-B225-766DFDE5B4F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/>
        </p:blipFill>
        <p:spPr>
          <a:xfrm>
            <a:off x="0" y="3958"/>
            <a:ext cx="13760472" cy="68540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484" y="895156"/>
            <a:ext cx="6294727" cy="1206888"/>
          </a:xfrm>
          <a:noFill/>
        </p:spPr>
        <p:txBody>
          <a:bodyPr/>
          <a:lstStyle/>
          <a:p>
            <a:r>
              <a:rPr lang="en-US">
                <a:solidFill>
                  <a:schemeClr val="accent1"/>
                </a:solidFill>
                <a:latin typeface="TW Cen MT"/>
              </a:rPr>
              <a:t>Pasco ready sites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7AFC44-0B03-0440-894A-F417DCE9DD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032" y="2654299"/>
            <a:ext cx="6648618" cy="27051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cap="none">
                <a:latin typeface="TW Cen MT"/>
                <a:ea typeface="Calibri"/>
                <a:cs typeface="Times New Roman"/>
              </a:rPr>
              <a:t>T</a:t>
            </a:r>
            <a:r>
              <a:rPr lang="en-US" sz="1800" cap="none">
                <a:effectLst/>
                <a:latin typeface="TW Cen MT"/>
                <a:ea typeface="Calibri"/>
                <a:cs typeface="Times New Roman"/>
              </a:rPr>
              <a:t>he </a:t>
            </a:r>
            <a:r>
              <a:rPr lang="en-US" sz="1800" cap="none">
                <a:latin typeface="TW Cen MT"/>
                <a:ea typeface="Calibri"/>
                <a:cs typeface="Times New Roman"/>
              </a:rPr>
              <a:t>R</a:t>
            </a:r>
            <a:r>
              <a:rPr lang="en-US" sz="1800" cap="none">
                <a:effectLst/>
                <a:latin typeface="TW Cen MT"/>
                <a:ea typeface="Calibri"/>
                <a:cs typeface="Times New Roman"/>
              </a:rPr>
              <a:t>eady </a:t>
            </a:r>
            <a:r>
              <a:rPr lang="en-US" sz="1800" cap="none">
                <a:latin typeface="TW Cen MT"/>
                <a:ea typeface="Calibri"/>
                <a:cs typeface="Times New Roman"/>
              </a:rPr>
              <a:t>S</a:t>
            </a:r>
            <a:r>
              <a:rPr lang="en-US" sz="1800" cap="none">
                <a:effectLst/>
                <a:latin typeface="TW Cen MT"/>
                <a:ea typeface="Calibri"/>
                <a:cs typeface="Times New Roman"/>
              </a:rPr>
              <a:t>ites </a:t>
            </a:r>
            <a:r>
              <a:rPr lang="en-US" sz="1800" cap="none">
                <a:latin typeface="TW Cen MT"/>
                <a:ea typeface="Calibri"/>
                <a:cs typeface="Times New Roman"/>
              </a:rPr>
              <a:t>P</a:t>
            </a:r>
            <a:r>
              <a:rPr lang="en-US" sz="1800" cap="none">
                <a:effectLst/>
                <a:latin typeface="TW Cen MT"/>
                <a:ea typeface="Calibri"/>
                <a:cs typeface="Times New Roman"/>
              </a:rPr>
              <a:t>rogram accesses, evaluates, and certifies large tracts of land to prepare properties for industrial development and create a portfolio of project-ready sites for targeted industries.</a:t>
            </a:r>
            <a:r>
              <a:rPr lang="en-US" sz="1800" cap="none">
                <a:latin typeface="TW Cen MT"/>
                <a:ea typeface="Calibri"/>
                <a:cs typeface="Times New Roman"/>
              </a:rPr>
              <a:t> </a:t>
            </a:r>
            <a:endParaRPr lang="en-US" sz="1800" cap="none">
              <a:effectLst/>
              <a:latin typeface="TW Cen M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cap="none">
                <a:latin typeface="TW Cen MT"/>
                <a:ea typeface="Calibri"/>
                <a:cs typeface="Times New Roman"/>
              </a:rPr>
              <a:t>T</a:t>
            </a:r>
            <a:r>
              <a:rPr lang="en-US" sz="1800" cap="none">
                <a:effectLst/>
                <a:latin typeface="TW Cen MT"/>
                <a:ea typeface="Calibri"/>
                <a:cs typeface="Times New Roman"/>
              </a:rPr>
              <a:t>here are currently over 2,000 acres of land in the program. Each site features numerous digital tools for site selectors to utilize and tour the site.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30CBE-EF98-064C-9A75-67AC6863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/>
          <a:p>
            <a:fld id="{58273763-B503-E844-A7E8-5F04DF7A3A69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219616-FC92-EC4C-AE00-252AB957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PASCO COUNTY, FLORIDA, USA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1DB4D-ED7B-3640-82F3-DBA73297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3" name="Picture 1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D011D1D7-F91B-4889-9F78-481417348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576316"/>
            <a:ext cx="2311838" cy="1328934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A42601-F5C4-4907-9F88-F919F53E0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160" y="4006849"/>
            <a:ext cx="2311839" cy="1328934"/>
          </a:xfrm>
          <a:prstGeom prst="rect">
            <a:avLst/>
          </a:prstGeom>
        </p:spPr>
      </p:pic>
      <p:pic>
        <p:nvPicPr>
          <p:cNvPr id="5" name="Picture 4" descr="A close up of a coin&#10;&#10;Description automatically generated">
            <a:extLst>
              <a:ext uri="{FF2B5EF4-FFF2-40B4-BE49-F238E27FC236}">
                <a16:creationId xmlns:a16="http://schemas.microsoft.com/office/drawing/2014/main" id="{4018F9D9-3AB7-2ED9-A78C-F1BA49848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0066" y="2643688"/>
            <a:ext cx="1072933" cy="10729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296BC9-1FEF-AC9B-609F-110E21A4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55" y="4047266"/>
            <a:ext cx="1248100" cy="12481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30CBE-EF98-064C-9A75-67AC6863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/>
          <a:p>
            <a:fld id="{58273763-B503-E844-A7E8-5F04DF7A3A69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219616-FC92-EC4C-AE00-252AB957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PASCO COUNTY, FLORIDA, USA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1DB4D-ED7B-3640-82F3-DBA73297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8C12EF8C-EF2B-7D14-B515-2C02F909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8" t="1862" r="5599"/>
          <a:stretch/>
        </p:blipFill>
        <p:spPr>
          <a:xfrm>
            <a:off x="-6" y="-3592"/>
            <a:ext cx="12192001" cy="699064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234A5F3-98A7-FA03-205B-488890BA9758}"/>
              </a:ext>
            </a:extLst>
          </p:cNvPr>
          <p:cNvSpPr txBox="1">
            <a:spLocks/>
          </p:cNvSpPr>
          <p:nvPr/>
        </p:nvSpPr>
        <p:spPr>
          <a:xfrm>
            <a:off x="868391" y="136525"/>
            <a:ext cx="8932834" cy="1236994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  <a:latin typeface="TW Cen MT"/>
              </a:rPr>
              <a:t>READY SITES PROGRAM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A07C87-FED3-5E50-A70E-469DC79BA19A}"/>
              </a:ext>
            </a:extLst>
          </p:cNvPr>
          <p:cNvSpPr/>
          <p:nvPr/>
        </p:nvSpPr>
        <p:spPr>
          <a:xfrm>
            <a:off x="2721071" y="1837595"/>
            <a:ext cx="1730829" cy="1730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ED02C3-C9CE-8F57-1A38-6E599AF8C07E}"/>
              </a:ext>
            </a:extLst>
          </p:cNvPr>
          <p:cNvSpPr/>
          <p:nvPr/>
        </p:nvSpPr>
        <p:spPr>
          <a:xfrm>
            <a:off x="5230585" y="1837594"/>
            <a:ext cx="1730829" cy="1730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866BC6-48D9-5901-30B7-C46A00FB4999}"/>
              </a:ext>
            </a:extLst>
          </p:cNvPr>
          <p:cNvSpPr/>
          <p:nvPr/>
        </p:nvSpPr>
        <p:spPr>
          <a:xfrm>
            <a:off x="7740100" y="1837594"/>
            <a:ext cx="1730829" cy="1730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6D29A9-3CB2-9E3E-18AB-F048F9EC403A}"/>
              </a:ext>
            </a:extLst>
          </p:cNvPr>
          <p:cNvSpPr txBox="1"/>
          <p:nvPr/>
        </p:nvSpPr>
        <p:spPr>
          <a:xfrm>
            <a:off x="2721071" y="1373519"/>
            <a:ext cx="173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EAGLE I &amp; II</a:t>
            </a:r>
          </a:p>
          <a:p>
            <a:pPr algn="ctr"/>
            <a:r>
              <a:rPr lang="en-US" sz="1200" b="1"/>
              <a:t>INDUSTRIAL PARKS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FF3B1A-96B0-0CCD-8CE8-8A0BBC38856A}"/>
              </a:ext>
            </a:extLst>
          </p:cNvPr>
          <p:cNvSpPr txBox="1"/>
          <p:nvPr/>
        </p:nvSpPr>
        <p:spPr>
          <a:xfrm>
            <a:off x="5230584" y="1377199"/>
            <a:ext cx="173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ENTERPRISE SOUTH</a:t>
            </a:r>
          </a:p>
          <a:p>
            <a:pPr algn="ctr"/>
            <a:r>
              <a:rPr lang="en-US" sz="1200" b="1"/>
              <a:t>SUPER PARK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780F1-9AFB-0E6B-14BE-F0EC1E6F063D}"/>
              </a:ext>
            </a:extLst>
          </p:cNvPr>
          <p:cNvSpPr txBox="1"/>
          <p:nvPr/>
        </p:nvSpPr>
        <p:spPr>
          <a:xfrm>
            <a:off x="7740097" y="1377199"/>
            <a:ext cx="173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HAYS ROAD</a:t>
            </a:r>
          </a:p>
          <a:p>
            <a:pPr algn="ctr"/>
            <a:r>
              <a:rPr lang="en-US" sz="1200" b="1"/>
              <a:t>INDUSTRIAL PARK</a:t>
            </a:r>
          </a:p>
          <a:p>
            <a:pPr algn="ctr"/>
            <a:endParaRPr lang="en-US" sz="1200" b="1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6419398-B99D-FBA8-08EF-102B439B96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81952" y="2080190"/>
            <a:ext cx="1412367" cy="1285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79CA63-E14F-3B6E-F6D0-E50441D45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7" t="-360" r="18152" b="1690"/>
          <a:stretch/>
        </p:blipFill>
        <p:spPr>
          <a:xfrm>
            <a:off x="5389814" y="2016633"/>
            <a:ext cx="1412367" cy="136142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4708FD7-6A91-C7A7-5F95-64EE359E3F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55" t="1299" r="25737" b="2807"/>
          <a:stretch/>
        </p:blipFill>
        <p:spPr>
          <a:xfrm>
            <a:off x="7899326" y="2047003"/>
            <a:ext cx="1412367" cy="13426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59FC93-FE06-67EA-47D1-72B420D83A02}"/>
              </a:ext>
            </a:extLst>
          </p:cNvPr>
          <p:cNvGrpSpPr/>
          <p:nvPr/>
        </p:nvGrpSpPr>
        <p:grpSpPr>
          <a:xfrm>
            <a:off x="2721069" y="4038727"/>
            <a:ext cx="1730831" cy="2242341"/>
            <a:chOff x="5230584" y="4056772"/>
            <a:chExt cx="1730831" cy="224234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22B378-A035-F3D9-7628-5C899DD2D45D}"/>
                </a:ext>
              </a:extLst>
            </p:cNvPr>
            <p:cNvSpPr/>
            <p:nvPr/>
          </p:nvSpPr>
          <p:spPr>
            <a:xfrm>
              <a:off x="5230586" y="4568284"/>
              <a:ext cx="1730829" cy="17308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6F8CB2-5AA5-B56C-EA99-CF652AB4E700}"/>
                </a:ext>
              </a:extLst>
            </p:cNvPr>
            <p:cNvSpPr txBox="1"/>
            <p:nvPr/>
          </p:nvSpPr>
          <p:spPr>
            <a:xfrm>
              <a:off x="5230584" y="4056772"/>
              <a:ext cx="173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SOFTWIND </a:t>
              </a:r>
            </a:p>
            <a:p>
              <a:pPr algn="ctr"/>
              <a:r>
                <a:rPr lang="en-US" sz="1200" b="1"/>
                <a:t>INDUSTRIAL PARK</a:t>
              </a:r>
            </a:p>
            <a:p>
              <a:pPr algn="ctr"/>
              <a:endParaRPr lang="en-US" sz="1200" b="1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328B847-8226-E37B-1BA7-43A347CBC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116" t="426" r="24116" b="7523"/>
            <a:stretch/>
          </p:blipFill>
          <p:spPr>
            <a:xfrm>
              <a:off x="5389814" y="4727514"/>
              <a:ext cx="1412367" cy="14123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821B784-0338-7E82-55FA-5BAD3E2C4426}"/>
              </a:ext>
            </a:extLst>
          </p:cNvPr>
          <p:cNvGrpSpPr/>
          <p:nvPr/>
        </p:nvGrpSpPr>
        <p:grpSpPr>
          <a:xfrm>
            <a:off x="5230581" y="4063177"/>
            <a:ext cx="1730831" cy="2217891"/>
            <a:chOff x="6422569" y="4063177"/>
            <a:chExt cx="1730831" cy="221789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E9DA0D-C400-9E2C-6B96-1488B74D38E0}"/>
                </a:ext>
              </a:extLst>
            </p:cNvPr>
            <p:cNvSpPr/>
            <p:nvPr/>
          </p:nvSpPr>
          <p:spPr>
            <a:xfrm>
              <a:off x="6422569" y="4550239"/>
              <a:ext cx="1730829" cy="17308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D9E113-83BA-0B38-D455-A555EA09DB39}"/>
                </a:ext>
              </a:extLst>
            </p:cNvPr>
            <p:cNvGrpSpPr/>
            <p:nvPr/>
          </p:nvGrpSpPr>
          <p:grpSpPr>
            <a:xfrm>
              <a:off x="6422571" y="4063177"/>
              <a:ext cx="1730829" cy="2046831"/>
              <a:chOff x="7740096" y="4056772"/>
              <a:chExt cx="1730829" cy="2046831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382422-1195-136D-EA6B-88003E37E8BC}"/>
                  </a:ext>
                </a:extLst>
              </p:cNvPr>
              <p:cNvSpPr txBox="1"/>
              <p:nvPr/>
            </p:nvSpPr>
            <p:spPr>
              <a:xfrm>
                <a:off x="7740096" y="4056772"/>
                <a:ext cx="1730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ZEPHYRHILLS AIRPORT INDUSTRIAL PARK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1214D57-6E0B-871A-AD3D-4F79D51DDA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4846" t="11366" r="12144" b="25624"/>
              <a:stretch/>
            </p:blipFill>
            <p:spPr>
              <a:xfrm>
                <a:off x="7899326" y="4763793"/>
                <a:ext cx="1412367" cy="133981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F1C32B-912B-0C8D-A78F-9383435063AA}"/>
              </a:ext>
            </a:extLst>
          </p:cNvPr>
          <p:cNvGrpSpPr/>
          <p:nvPr/>
        </p:nvGrpSpPr>
        <p:grpSpPr>
          <a:xfrm>
            <a:off x="7740095" y="4068258"/>
            <a:ext cx="1730831" cy="2217891"/>
            <a:chOff x="6422569" y="4063177"/>
            <a:chExt cx="1730831" cy="22178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CFF5BC-3EAB-240C-3257-91EDCFFA9559}"/>
                </a:ext>
              </a:extLst>
            </p:cNvPr>
            <p:cNvSpPr/>
            <p:nvPr/>
          </p:nvSpPr>
          <p:spPr>
            <a:xfrm>
              <a:off x="6422569" y="4550239"/>
              <a:ext cx="1730829" cy="17308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99E8A40-0544-E696-6FC9-26B70BDDA97A}"/>
                </a:ext>
              </a:extLst>
            </p:cNvPr>
            <p:cNvGrpSpPr/>
            <p:nvPr/>
          </p:nvGrpSpPr>
          <p:grpSpPr>
            <a:xfrm>
              <a:off x="6422571" y="4063177"/>
              <a:ext cx="1730829" cy="2046831"/>
              <a:chOff x="7740096" y="4056772"/>
              <a:chExt cx="1730829" cy="20468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D63E47-1F20-4489-0261-1F499B1F3236}"/>
                  </a:ext>
                </a:extLst>
              </p:cNvPr>
              <p:cNvSpPr txBox="1"/>
              <p:nvPr/>
            </p:nvSpPr>
            <p:spPr>
              <a:xfrm>
                <a:off x="7740096" y="4056772"/>
                <a:ext cx="1730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NORTH TAMPA BAY INDUSTRIAL PARK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277C28-A221-7D05-E0E7-EA798FB63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2477" b="2477"/>
              <a:stretch/>
            </p:blipFill>
            <p:spPr>
              <a:xfrm>
                <a:off x="7899326" y="4763793"/>
                <a:ext cx="1412367" cy="13398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31050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30CBE-EF98-064C-9A75-67AC6863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/>
          <a:p>
            <a:fld id="{58273763-B503-E844-A7E8-5F04DF7A3A69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219616-FC92-EC4C-AE00-252AB957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PASCO COUNTY, FLORIDA, USA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1DB4D-ED7B-3640-82F3-DBA73297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8C12EF8C-EF2B-7D14-B515-2C02F909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8" t="1862" r="5599"/>
          <a:stretch/>
        </p:blipFill>
        <p:spPr>
          <a:xfrm>
            <a:off x="-6" y="-3592"/>
            <a:ext cx="12192001" cy="699064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234A5F3-98A7-FA03-205B-488890BA9758}"/>
              </a:ext>
            </a:extLst>
          </p:cNvPr>
          <p:cNvSpPr txBox="1">
            <a:spLocks/>
          </p:cNvSpPr>
          <p:nvPr/>
        </p:nvSpPr>
        <p:spPr>
          <a:xfrm>
            <a:off x="868391" y="136525"/>
            <a:ext cx="8932834" cy="1236994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  <a:latin typeface="TW Cen MT"/>
              </a:rPr>
              <a:t>READY SITES PROGRAM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FF3B1A-96B0-0CCD-8CE8-8A0BBC38856A}"/>
              </a:ext>
            </a:extLst>
          </p:cNvPr>
          <p:cNvSpPr txBox="1"/>
          <p:nvPr/>
        </p:nvSpPr>
        <p:spPr>
          <a:xfrm>
            <a:off x="969991" y="1711381"/>
            <a:ext cx="563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SITE TOOLS: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Property Flyers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Videos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Interactive Maps Featuring: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/>
              <a:t>Utility Location &amp; Capacity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/>
              <a:t>Total Acreage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/>
              <a:t>Transportation Networks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/>
              <a:t>Workforce &amp; Population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/>
              <a:t>Land-Use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AD2AA-F5E2-5F6A-3E3A-2855974FB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28" t="14090" r="20054" b="7972"/>
          <a:stretch/>
        </p:blipFill>
        <p:spPr>
          <a:xfrm>
            <a:off x="6197600" y="1614202"/>
            <a:ext cx="4744720" cy="3354038"/>
          </a:xfrm>
          <a:prstGeom prst="rect">
            <a:avLst/>
          </a:prstGeom>
        </p:spPr>
      </p:pic>
      <p:pic>
        <p:nvPicPr>
          <p:cNvPr id="10" name="Picture 9" descr="A black computer monitor with a black screen&#10;&#10;Description automatically generated">
            <a:extLst>
              <a:ext uri="{FF2B5EF4-FFF2-40B4-BE49-F238E27FC236}">
                <a16:creationId xmlns:a16="http://schemas.microsoft.com/office/drawing/2014/main" id="{8C368359-1996-6357-67EA-E46AF64E0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46" y="1373519"/>
            <a:ext cx="5138281" cy="48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00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30CBE-EF98-064C-9A75-67AC6863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/>
          <a:p>
            <a:fld id="{58273763-B503-E844-A7E8-5F04DF7A3A69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219616-FC92-EC4C-AE00-252AB957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PASCO COUNTY, FLORIDA, USA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1DB4D-ED7B-3640-82F3-DBA73297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8C12EF8C-EF2B-7D14-B515-2C02F909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8" t="1862" r="5599"/>
          <a:stretch/>
        </p:blipFill>
        <p:spPr>
          <a:xfrm>
            <a:off x="-6" y="-3592"/>
            <a:ext cx="12192001" cy="699064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234A5F3-98A7-FA03-205B-488890BA9758}"/>
              </a:ext>
            </a:extLst>
          </p:cNvPr>
          <p:cNvSpPr txBox="1">
            <a:spLocks/>
          </p:cNvSpPr>
          <p:nvPr/>
        </p:nvSpPr>
        <p:spPr>
          <a:xfrm>
            <a:off x="868391" y="136525"/>
            <a:ext cx="8932834" cy="1236994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  <a:latin typeface="TW Cen MT"/>
              </a:rPr>
              <a:t>READY SITES PROGRAM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04A053-8A31-2872-C67D-E073E8AB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9" y="1651977"/>
            <a:ext cx="3050971" cy="4082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897C9C-AA9C-B0F8-C187-EBBF924DD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428" y="2095825"/>
            <a:ext cx="4840903" cy="31264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A856A9-C62E-9006-7246-51A00ECF8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170" y="1510420"/>
            <a:ext cx="3252443" cy="42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192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30CBE-EF98-064C-9A75-67AC6863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/>
          <a:p>
            <a:fld id="{58273763-B503-E844-A7E8-5F04DF7A3A69}" type="datetime1">
              <a:rPr lang="en-US" smtClean="0"/>
              <a:pPr/>
              <a:t>7/18/2023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219616-FC92-EC4C-AE00-252AB957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PASCO COUNTY, FLORIDA, USA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1DB4D-ED7B-3640-82F3-DBA73297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8C12EF8C-EF2B-7D14-B515-2C02F909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8" t="1862" r="5599"/>
          <a:stretch/>
        </p:blipFill>
        <p:spPr>
          <a:xfrm>
            <a:off x="-6" y="-3592"/>
            <a:ext cx="12192001" cy="699064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234A5F3-98A7-FA03-205B-488890BA9758}"/>
              </a:ext>
            </a:extLst>
          </p:cNvPr>
          <p:cNvSpPr txBox="1">
            <a:spLocks/>
          </p:cNvSpPr>
          <p:nvPr/>
        </p:nvSpPr>
        <p:spPr>
          <a:xfrm>
            <a:off x="868391" y="136525"/>
            <a:ext cx="8932834" cy="1236994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  <a:latin typeface="TW Cen MT"/>
              </a:rPr>
              <a:t>Recent ANNOUNCEMENTS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F7E7A-F3B4-5C67-B981-56063C1F4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21" y="1295543"/>
            <a:ext cx="6874545" cy="50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C02B839-BD0F-4E42-B905-966EFC6BBA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777" r="13471"/>
          <a:stretch/>
        </p:blipFill>
        <p:spPr>
          <a:xfrm>
            <a:off x="3686175" y="0"/>
            <a:ext cx="8505825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879635"/>
            <a:ext cx="7659486" cy="1198178"/>
          </a:xfrm>
        </p:spPr>
        <p:txBody>
          <a:bodyPr/>
          <a:lstStyle/>
          <a:p>
            <a:r>
              <a:rPr lang="en-US">
                <a:latin typeface="TW Cen MT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582" y="2636182"/>
            <a:ext cx="3443567" cy="2144006"/>
          </a:xfrm>
        </p:spPr>
        <p:txBody>
          <a:bodyPr>
            <a:normAutofit lnSpcReduction="10000"/>
          </a:bodyPr>
          <a:lstStyle/>
          <a:p>
            <a:r>
              <a:rPr lang="en-US" sz="1600"/>
              <a:t>Tom Ryan, CEcD</a:t>
            </a:r>
          </a:p>
          <a:p>
            <a:r>
              <a:rPr lang="en-US" sz="1600"/>
              <a:t>Director of Business Development</a:t>
            </a:r>
          </a:p>
          <a:p>
            <a:r>
              <a:rPr lang="en-US" sz="1600"/>
              <a:t>Pasco EDC</a:t>
            </a:r>
          </a:p>
          <a:p>
            <a:endParaRPr lang="en-US"/>
          </a:p>
          <a:p>
            <a:r>
              <a:rPr lang="en-US" sz="1800" u="sng"/>
              <a:t>tryan@pascoedc.com</a:t>
            </a:r>
          </a:p>
          <a:p>
            <a:r>
              <a:rPr lang="en-US" sz="1800"/>
              <a:t>www.pascoedc.com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9D2D926E-A34C-EEF9-8F70-27033F78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40" y="5033699"/>
            <a:ext cx="1198178" cy="11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5E1AD-68FB-E755-E576-F583B27A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Unemployment Rate – Steady As She Goes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D711EC-3162-5E15-14D0-96F3A5FB4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5981" y="2400304"/>
            <a:ext cx="8020049" cy="3276600"/>
          </a:xfrm>
        </p:spPr>
      </p:pic>
    </p:spTree>
    <p:extLst>
      <p:ext uri="{BB962C8B-B14F-4D97-AF65-F5344CB8AC3E}">
        <p14:creationId xmlns:p14="http://schemas.microsoft.com/office/powerpoint/2010/main" val="718898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FF36-2588-FBF6-2BC6-BC134277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Head Winds Remain Stubborn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7185B5-C7C3-B04E-F484-2CBDF80E4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599" y="1962152"/>
            <a:ext cx="5943600" cy="3905250"/>
          </a:xfrm>
        </p:spPr>
      </p:pic>
    </p:spTree>
    <p:extLst>
      <p:ext uri="{BB962C8B-B14F-4D97-AF65-F5344CB8AC3E}">
        <p14:creationId xmlns:p14="http://schemas.microsoft.com/office/powerpoint/2010/main" val="151340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E4664-3730-A54E-EDBC-4E262F19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U.S. Manufacturing Renaissance – 2030 GDP Opportunity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BFF09E-F6A1-1CC2-7BD7-D0D6F8122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8269" y="1600205"/>
            <a:ext cx="7075469" cy="4419599"/>
          </a:xfrm>
        </p:spPr>
      </p:pic>
    </p:spTree>
    <p:extLst>
      <p:ext uri="{BB962C8B-B14F-4D97-AF65-F5344CB8AC3E}">
        <p14:creationId xmlns:p14="http://schemas.microsoft.com/office/powerpoint/2010/main" val="8762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7D9A-1E7A-5565-93EC-5BBE92B6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Manufacturing Is Evolving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AD337-1DC3-854E-A795-2FCB8A7B9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More Sustainable/Less Cyclical – Renewable Energy (technically and economically challenging)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More Digital – Advanced Manufacturing, A.I., Robotics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More Skilled – McKinsey projects 27% decline in physical and manual jobs replaced by increased demand for technological and cognitive skills</a:t>
            </a:r>
          </a:p>
          <a:p>
            <a:endParaRPr lang="en-US"/>
          </a:p>
          <a:p>
            <a:r>
              <a:rPr lang="en-US"/>
              <a:t>More Resilient – Building a domestic supply chain</a:t>
            </a:r>
          </a:p>
        </p:txBody>
      </p:sp>
    </p:spTree>
    <p:extLst>
      <p:ext uri="{BB962C8B-B14F-4D97-AF65-F5344CB8AC3E}">
        <p14:creationId xmlns:p14="http://schemas.microsoft.com/office/powerpoint/2010/main" val="84596443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 Template - OSVP-Arial24">
  <a:themeElements>
    <a:clrScheme name="OSVP Colors">
      <a:dk1>
        <a:srgbClr val="58595B"/>
      </a:dk1>
      <a:lt1>
        <a:srgbClr val="F8F8F8"/>
      </a:lt1>
      <a:dk2>
        <a:srgbClr val="F8F8F8"/>
      </a:dk2>
      <a:lt2>
        <a:srgbClr val="F3F2DC"/>
      </a:lt2>
      <a:accent1>
        <a:srgbClr val="58595B"/>
      </a:accent1>
      <a:accent2>
        <a:srgbClr val="002395"/>
      </a:accent2>
      <a:accent3>
        <a:srgbClr val="69961A"/>
      </a:accent3>
      <a:accent4>
        <a:srgbClr val="F2BC49"/>
      </a:accent4>
      <a:accent5>
        <a:srgbClr val="808DA0"/>
      </a:accent5>
      <a:accent6>
        <a:srgbClr val="DF7A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SVP">
  <a:themeElements>
    <a:clrScheme name="OSVP Colors">
      <a:dk1>
        <a:srgbClr val="58595B"/>
      </a:dk1>
      <a:lt1>
        <a:srgbClr val="F8F8F8"/>
      </a:lt1>
      <a:dk2>
        <a:srgbClr val="F8F8F8"/>
      </a:dk2>
      <a:lt2>
        <a:srgbClr val="F3F2DC"/>
      </a:lt2>
      <a:accent1>
        <a:srgbClr val="58595B"/>
      </a:accent1>
      <a:accent2>
        <a:srgbClr val="002395"/>
      </a:accent2>
      <a:accent3>
        <a:srgbClr val="69961A"/>
      </a:accent3>
      <a:accent4>
        <a:srgbClr val="F2BC49"/>
      </a:accent4>
      <a:accent5>
        <a:srgbClr val="808DA0"/>
      </a:accent5>
      <a:accent6>
        <a:srgbClr val="DF7A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Pasco EDC">
      <a:dk1>
        <a:srgbClr val="000000"/>
      </a:dk1>
      <a:lt1>
        <a:sysClr val="window" lastClr="FFFFFF"/>
      </a:lt1>
      <a:dk2>
        <a:srgbClr val="E48312"/>
      </a:dk2>
      <a:lt2>
        <a:srgbClr val="CCDDEA"/>
      </a:lt2>
      <a:accent1>
        <a:srgbClr val="E48312"/>
      </a:accent1>
      <a:accent2>
        <a:srgbClr val="595959"/>
      </a:accent2>
      <a:accent3>
        <a:srgbClr val="000000"/>
      </a:accent3>
      <a:accent4>
        <a:srgbClr val="7F7F7F"/>
      </a:accent4>
      <a:accent5>
        <a:srgbClr val="A5A5A5"/>
      </a:accent5>
      <a:accent6>
        <a:srgbClr val="D8D8D8"/>
      </a:accent6>
      <a:hlink>
        <a:srgbClr val="D8D8D8"/>
      </a:hlink>
      <a:folHlink>
        <a:srgbClr val="E4831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ative Red_Win32_AP_v3" id="{489718BF-5BA9-42DA-9832-0D6458117CDF}" vid="{B56DAA54-D084-4F49-84BA-6965B108C56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AD17CA91CCDF4FAA10D207F46E1254" ma:contentTypeVersion="17" ma:contentTypeDescription="Create a new document." ma:contentTypeScope="" ma:versionID="ddb77e1f673ea5f0c86fe0ee1c96853b">
  <xsd:schema xmlns:xsd="http://www.w3.org/2001/XMLSchema" xmlns:xs="http://www.w3.org/2001/XMLSchema" xmlns:p="http://schemas.microsoft.com/office/2006/metadata/properties" xmlns:ns2="354283d3-7d50-4ed0-9650-02dcc84488b2" xmlns:ns3="df677a65-8a97-41a5-b38e-26efa6d86dab" targetNamespace="http://schemas.microsoft.com/office/2006/metadata/properties" ma:root="true" ma:fieldsID="36017e6e6d5237019a8eb8b2a9f4231f" ns2:_="" ns3:_="">
    <xsd:import namespace="354283d3-7d50-4ed0-9650-02dcc84488b2"/>
    <xsd:import namespace="df677a65-8a97-41a5-b38e-26efa6d86d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283d3-7d50-4ed0-9650-02dcc8448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55da047-674d-4563-b495-cd3edf7c0a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77a65-8a97-41a5-b38e-26efa6d86da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a8802ab-9b53-444d-a6f6-66764d804772}" ma:internalName="TaxCatchAll" ma:showField="CatchAllData" ma:web="df677a65-8a97-41a5-b38e-26efa6d86d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317F7E-C32F-49FA-B68B-2DEFECE43F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185069-1817-4D75-8847-1487BD7F47C7}">
  <ds:schemaRefs>
    <ds:schemaRef ds:uri="354283d3-7d50-4ed0-9650-02dcc84488b2"/>
    <ds:schemaRef ds:uri="df677a65-8a97-41a5-b38e-26efa6d86d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843</Words>
  <Application>Microsoft Office PowerPoint</Application>
  <PresentationFormat>Widescreen</PresentationFormat>
  <Paragraphs>202</Paragraphs>
  <Slides>57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57</vt:i4>
      </vt:variant>
    </vt:vector>
  </HeadingPairs>
  <TitlesOfParts>
    <vt:vector size="76" baseType="lpstr">
      <vt:lpstr>Agency FB</vt:lpstr>
      <vt:lpstr>Arial</vt:lpstr>
      <vt:lpstr>Bahnschrift</vt:lpstr>
      <vt:lpstr>Calibri</vt:lpstr>
      <vt:lpstr>Calibri Light</vt:lpstr>
      <vt:lpstr>Merriweather</vt:lpstr>
      <vt:lpstr>Myriad Pro</vt:lpstr>
      <vt:lpstr>Open Sans</vt:lpstr>
      <vt:lpstr>Open Sans Light</vt:lpstr>
      <vt:lpstr>Times New Roman</vt:lpstr>
      <vt:lpstr>TW Cen MT</vt:lpstr>
      <vt:lpstr>TW Cen MT</vt:lpstr>
      <vt:lpstr>Wingdings</vt:lpstr>
      <vt:lpstr>Office Theme</vt:lpstr>
      <vt:lpstr>PPT Template - OSVP-Arial24</vt:lpstr>
      <vt:lpstr>1_OSVP</vt:lpstr>
      <vt:lpstr>Office Theme</vt:lpstr>
      <vt:lpstr>Office Theme</vt:lpstr>
      <vt:lpstr>Office Theme</vt:lpstr>
      <vt:lpstr>PowerPoint Presentation</vt:lpstr>
      <vt:lpstr>pasco county industrial update</vt:lpstr>
      <vt:lpstr>What’s Up (or Down) With the Yield Curve??</vt:lpstr>
      <vt:lpstr>Industrial Production Does Not Yield?</vt:lpstr>
      <vt:lpstr>Inflation Has Moderated – Heavy Lifting Ahead</vt:lpstr>
      <vt:lpstr>Unemployment Rate – Steady As She Goes</vt:lpstr>
      <vt:lpstr>Head Winds Remain Stubborn</vt:lpstr>
      <vt:lpstr>U.S. Manufacturing Renaissance – 2030 GDP Opportunity</vt:lpstr>
      <vt:lpstr>Manufacturing Is Evolving</vt:lpstr>
      <vt:lpstr>Pasco Industrial Development Driver</vt:lpstr>
      <vt:lpstr>Additional Pasco Industrial Drivers</vt:lpstr>
      <vt:lpstr>NOTABLE PROJECTS </vt:lpstr>
      <vt:lpstr>NOTABLE PROJECTS </vt:lpstr>
      <vt:lpstr>NOTABLE PROJECTS</vt:lpstr>
      <vt:lpstr>Thank You!</vt:lpstr>
      <vt:lpstr>PowerPoint Presentation</vt:lpstr>
      <vt:lpstr>PowerPoint Presentation</vt:lpstr>
      <vt:lpstr>Site Plan</vt:lpstr>
      <vt:lpstr>Site Plan</vt:lpstr>
      <vt:lpstr>Area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Pasco ready sites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Fortney</dc:creator>
  <cp:lastModifiedBy>Holly Fortney</cp:lastModifiedBy>
  <cp:revision>1</cp:revision>
  <dcterms:created xsi:type="dcterms:W3CDTF">2023-07-18T15:13:03Z</dcterms:created>
  <dcterms:modified xsi:type="dcterms:W3CDTF">2023-07-18T20:21:18Z</dcterms:modified>
</cp:coreProperties>
</file>