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7"/>
  </p:notesMasterIdLst>
  <p:handoutMasterIdLst>
    <p:handoutMasterId r:id="rId28"/>
  </p:handoutMasterIdLst>
  <p:sldIdLst>
    <p:sldId id="256" r:id="rId5"/>
    <p:sldId id="283" r:id="rId6"/>
    <p:sldId id="284" r:id="rId7"/>
    <p:sldId id="305" r:id="rId8"/>
    <p:sldId id="302" r:id="rId9"/>
    <p:sldId id="285" r:id="rId10"/>
    <p:sldId id="300" r:id="rId11"/>
    <p:sldId id="288" r:id="rId12"/>
    <p:sldId id="282" r:id="rId13"/>
    <p:sldId id="289" r:id="rId14"/>
    <p:sldId id="264" r:id="rId15"/>
    <p:sldId id="308" r:id="rId16"/>
    <p:sldId id="277" r:id="rId17"/>
    <p:sldId id="299" r:id="rId18"/>
    <p:sldId id="266" r:id="rId19"/>
    <p:sldId id="306" r:id="rId20"/>
    <p:sldId id="298" r:id="rId21"/>
    <p:sldId id="310" r:id="rId22"/>
    <p:sldId id="257" r:id="rId23"/>
    <p:sldId id="263" r:id="rId24"/>
    <p:sldId id="307" r:id="rId25"/>
    <p:sldId id="26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EB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22D87A-9FF4-4F85-9AD3-6C531C7968D3}" v="1" dt="2024-02-22T20:49:52.210"/>
    <p1510:client id="{F538C9B4-CC73-4EEC-A0A1-1AF160ADCB89}" v="207" dt="2024-02-22T21:11:00.1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114" y="19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 Ryan" userId="b636bb70-fdef-4f99-9e2b-16ad08981f58" providerId="ADAL" clId="{7B206027-2592-4B6B-9EF4-2A89D94FDDCF}"/>
    <pc:docChg chg="custSel modSld">
      <pc:chgData name="Tom Ryan" userId="b636bb70-fdef-4f99-9e2b-16ad08981f58" providerId="ADAL" clId="{7B206027-2592-4B6B-9EF4-2A89D94FDDCF}" dt="2023-05-08T18:00:22.713" v="94" actId="27636"/>
      <pc:docMkLst>
        <pc:docMk/>
      </pc:docMkLst>
      <pc:sldChg chg="modSp mod">
        <pc:chgData name="Tom Ryan" userId="b636bb70-fdef-4f99-9e2b-16ad08981f58" providerId="ADAL" clId="{7B206027-2592-4B6B-9EF4-2A89D94FDDCF}" dt="2023-05-08T18:00:22.713" v="94" actId="27636"/>
        <pc:sldMkLst>
          <pc:docMk/>
          <pc:sldMk cId="3103683689" sldId="268"/>
        </pc:sldMkLst>
        <pc:spChg chg="mod">
          <ac:chgData name="Tom Ryan" userId="b636bb70-fdef-4f99-9e2b-16ad08981f58" providerId="ADAL" clId="{7B206027-2592-4B6B-9EF4-2A89D94FDDCF}" dt="2023-05-08T18:00:22.713" v="94" actId="27636"/>
          <ac:spMkLst>
            <pc:docMk/>
            <pc:sldMk cId="3103683689" sldId="268"/>
            <ac:spMk id="3" creationId="{BABC2CE0-8806-4B2A-A10A-32984D317434}"/>
          </ac:spMkLst>
        </pc:spChg>
      </pc:sldChg>
    </pc:docChg>
  </pc:docChgLst>
  <pc:docChgLst>
    <pc:chgData name="Lauren Miceli" userId="4d56fe84-910c-4c7d-9eac-6378e2ad1ebb" providerId="ADAL" clId="{69FA45F5-9958-4ABC-88D9-EBC662E020B9}"/>
    <pc:docChg chg="undo redo custSel addSld delSld modSld sldOrd">
      <pc:chgData name="Lauren Miceli" userId="4d56fe84-910c-4c7d-9eac-6378e2ad1ebb" providerId="ADAL" clId="{69FA45F5-9958-4ABC-88D9-EBC662E020B9}" dt="2023-04-06T19:00:04.912" v="5991" actId="14100"/>
      <pc:docMkLst>
        <pc:docMk/>
      </pc:docMkLst>
      <pc:sldChg chg="addSp delSp modSp mod">
        <pc:chgData name="Lauren Miceli" userId="4d56fe84-910c-4c7d-9eac-6378e2ad1ebb" providerId="ADAL" clId="{69FA45F5-9958-4ABC-88D9-EBC662E020B9}" dt="2023-04-06T19:00:04.912" v="5991" actId="14100"/>
        <pc:sldMkLst>
          <pc:docMk/>
          <pc:sldMk cId="2259308896" sldId="256"/>
        </pc:sldMkLst>
        <pc:spChg chg="mod ord">
          <ac:chgData name="Lauren Miceli" userId="4d56fe84-910c-4c7d-9eac-6378e2ad1ebb" providerId="ADAL" clId="{69FA45F5-9958-4ABC-88D9-EBC662E020B9}" dt="2023-04-05T19:03:39.657" v="2385" actId="166"/>
          <ac:spMkLst>
            <pc:docMk/>
            <pc:sldMk cId="2259308896" sldId="256"/>
            <ac:spMk id="2" creationId="{51DF3D98-3C30-4CFC-8643-C81E829C8C25}"/>
          </ac:spMkLst>
        </pc:spChg>
        <pc:spChg chg="add del mod">
          <ac:chgData name="Lauren Miceli" userId="4d56fe84-910c-4c7d-9eac-6378e2ad1ebb" providerId="ADAL" clId="{69FA45F5-9958-4ABC-88D9-EBC662E020B9}" dt="2023-04-05T18:43:16.576" v="2330" actId="478"/>
          <ac:spMkLst>
            <pc:docMk/>
            <pc:sldMk cId="2259308896" sldId="256"/>
            <ac:spMk id="6" creationId="{A232BD71-AD44-AAF7-9CFF-D46668948B9C}"/>
          </ac:spMkLst>
        </pc:spChg>
        <pc:spChg chg="add del mod">
          <ac:chgData name="Lauren Miceli" userId="4d56fe84-910c-4c7d-9eac-6378e2ad1ebb" providerId="ADAL" clId="{69FA45F5-9958-4ABC-88D9-EBC662E020B9}" dt="2023-04-06T19:00:04.912" v="5991" actId="14100"/>
          <ac:spMkLst>
            <pc:docMk/>
            <pc:sldMk cId="2259308896" sldId="256"/>
            <ac:spMk id="8" creationId="{80C0AEE8-0D28-DD7A-0775-64F73B183B59}"/>
          </ac:spMkLst>
        </pc:spChg>
        <pc:spChg chg="add del mod">
          <ac:chgData name="Lauren Miceli" userId="4d56fe84-910c-4c7d-9eac-6378e2ad1ebb" providerId="ADAL" clId="{69FA45F5-9958-4ABC-88D9-EBC662E020B9}" dt="2023-04-06T18:59:43.830" v="5984" actId="478"/>
          <ac:spMkLst>
            <pc:docMk/>
            <pc:sldMk cId="2259308896" sldId="256"/>
            <ac:spMk id="9" creationId="{D3FEECB3-ADB2-2AA4-4F8A-F51EFF8FEFA1}"/>
          </ac:spMkLst>
        </pc:spChg>
        <pc:picChg chg="add mod">
          <ac:chgData name="Lauren Miceli" userId="4d56fe84-910c-4c7d-9eac-6378e2ad1ebb" providerId="ADAL" clId="{69FA45F5-9958-4ABC-88D9-EBC662E020B9}" dt="2023-04-06T18:15:36.621" v="5294" actId="1076"/>
          <ac:picMkLst>
            <pc:docMk/>
            <pc:sldMk cId="2259308896" sldId="256"/>
            <ac:picMk id="4" creationId="{4C7BA2E6-C1E3-25CA-79F4-B2991CBAA1D1}"/>
          </ac:picMkLst>
        </pc:picChg>
        <pc:picChg chg="mod">
          <ac:chgData name="Lauren Miceli" userId="4d56fe84-910c-4c7d-9eac-6378e2ad1ebb" providerId="ADAL" clId="{69FA45F5-9958-4ABC-88D9-EBC662E020B9}" dt="2023-04-06T14:13:42.464" v="2884" actId="1076"/>
          <ac:picMkLst>
            <pc:docMk/>
            <pc:sldMk cId="2259308896" sldId="256"/>
            <ac:picMk id="5" creationId="{1B70380E-4BF5-47EE-BECD-2CD6FFD97FC7}"/>
          </ac:picMkLst>
        </pc:picChg>
        <pc:picChg chg="add mod">
          <ac:chgData name="Lauren Miceli" userId="4d56fe84-910c-4c7d-9eac-6378e2ad1ebb" providerId="ADAL" clId="{69FA45F5-9958-4ABC-88D9-EBC662E020B9}" dt="2023-04-06T18:59:50.492" v="5987" actId="1076"/>
          <ac:picMkLst>
            <pc:docMk/>
            <pc:sldMk cId="2259308896" sldId="256"/>
            <ac:picMk id="7" creationId="{AA84861B-F370-3E42-CF20-926E93A7A1C4}"/>
          </ac:picMkLst>
        </pc:picChg>
        <pc:picChg chg="add del mod">
          <ac:chgData name="Lauren Miceli" userId="4d56fe84-910c-4c7d-9eac-6378e2ad1ebb" providerId="ADAL" clId="{69FA45F5-9958-4ABC-88D9-EBC662E020B9}" dt="2023-04-05T18:39:38.788" v="2282" actId="478"/>
          <ac:picMkLst>
            <pc:docMk/>
            <pc:sldMk cId="2259308896" sldId="256"/>
            <ac:picMk id="7" creationId="{B894252F-36DE-C636-B286-57BF3E0E49BD}"/>
          </ac:picMkLst>
        </pc:picChg>
        <pc:picChg chg="add del mod">
          <ac:chgData name="Lauren Miceli" userId="4d56fe84-910c-4c7d-9eac-6378e2ad1ebb" providerId="ADAL" clId="{69FA45F5-9958-4ABC-88D9-EBC662E020B9}" dt="2023-04-05T18:41:21.916" v="2299" actId="478"/>
          <ac:picMkLst>
            <pc:docMk/>
            <pc:sldMk cId="2259308896" sldId="256"/>
            <ac:picMk id="9" creationId="{8B4CB682-B13F-E1DC-85BD-1A7AFAFED48B}"/>
          </ac:picMkLst>
        </pc:picChg>
        <pc:picChg chg="add del mod modCrop">
          <ac:chgData name="Lauren Miceli" userId="4d56fe84-910c-4c7d-9eac-6378e2ad1ebb" providerId="ADAL" clId="{69FA45F5-9958-4ABC-88D9-EBC662E020B9}" dt="2023-04-05T18:55:04.420" v="2349" actId="478"/>
          <ac:picMkLst>
            <pc:docMk/>
            <pc:sldMk cId="2259308896" sldId="256"/>
            <ac:picMk id="11" creationId="{28D7662C-BEA2-4F50-407B-0115B37DA0CB}"/>
          </ac:picMkLst>
        </pc:picChg>
        <pc:picChg chg="mod">
          <ac:chgData name="Lauren Miceli" userId="4d56fe84-910c-4c7d-9eac-6378e2ad1ebb" providerId="ADAL" clId="{69FA45F5-9958-4ABC-88D9-EBC662E020B9}" dt="2023-04-05T18:42:30.356" v="2307" actId="14100"/>
          <ac:picMkLst>
            <pc:docMk/>
            <pc:sldMk cId="2259308896" sldId="256"/>
            <ac:picMk id="12" creationId="{AEC58393-FADE-4230-9BF7-311D876214B4}"/>
          </ac:picMkLst>
        </pc:picChg>
        <pc:picChg chg="add del mod">
          <ac:chgData name="Lauren Miceli" userId="4d56fe84-910c-4c7d-9eac-6378e2ad1ebb" providerId="ADAL" clId="{69FA45F5-9958-4ABC-88D9-EBC662E020B9}" dt="2023-04-05T18:55:06.082" v="2350" actId="478"/>
          <ac:picMkLst>
            <pc:docMk/>
            <pc:sldMk cId="2259308896" sldId="256"/>
            <ac:picMk id="14" creationId="{AB57ABBA-E999-1B21-6702-7F41EC4397AB}"/>
          </ac:picMkLst>
        </pc:picChg>
        <pc:picChg chg="add mod modCrop">
          <ac:chgData name="Lauren Miceli" userId="4d56fe84-910c-4c7d-9eac-6378e2ad1ebb" providerId="ADAL" clId="{69FA45F5-9958-4ABC-88D9-EBC662E020B9}" dt="2023-04-05T19:00:51.792" v="2360" actId="18131"/>
          <ac:picMkLst>
            <pc:docMk/>
            <pc:sldMk cId="2259308896" sldId="256"/>
            <ac:picMk id="16" creationId="{A70C0D52-A94F-86F9-40A7-CDED4DF7484C}"/>
          </ac:picMkLst>
        </pc:picChg>
        <pc:picChg chg="add del mod">
          <ac:chgData name="Lauren Miceli" userId="4d56fe84-910c-4c7d-9eac-6378e2ad1ebb" providerId="ADAL" clId="{69FA45F5-9958-4ABC-88D9-EBC662E020B9}" dt="2023-04-05T19:01:23.337" v="2362" actId="478"/>
          <ac:picMkLst>
            <pc:docMk/>
            <pc:sldMk cId="2259308896" sldId="256"/>
            <ac:picMk id="18" creationId="{DBFBB2BC-7CBD-C459-89B0-D6BCE0CBDB9B}"/>
          </ac:picMkLst>
        </pc:picChg>
        <pc:picChg chg="add del mod">
          <ac:chgData name="Lauren Miceli" userId="4d56fe84-910c-4c7d-9eac-6378e2ad1ebb" providerId="ADAL" clId="{69FA45F5-9958-4ABC-88D9-EBC662E020B9}" dt="2023-04-06T18:51:32.090" v="5940" actId="478"/>
          <ac:picMkLst>
            <pc:docMk/>
            <pc:sldMk cId="2259308896" sldId="256"/>
            <ac:picMk id="20" creationId="{E8D2847B-820B-3629-E2BF-25032E37453C}"/>
          </ac:picMkLst>
        </pc:picChg>
      </pc:sldChg>
      <pc:sldChg chg="ord">
        <pc:chgData name="Lauren Miceli" userId="4d56fe84-910c-4c7d-9eac-6378e2ad1ebb" providerId="ADAL" clId="{69FA45F5-9958-4ABC-88D9-EBC662E020B9}" dt="2023-04-06T14:14:41.895" v="2886"/>
        <pc:sldMkLst>
          <pc:docMk/>
          <pc:sldMk cId="1325608595" sldId="257"/>
        </pc:sldMkLst>
      </pc:sldChg>
      <pc:sldChg chg="ord">
        <pc:chgData name="Lauren Miceli" userId="4d56fe84-910c-4c7d-9eac-6378e2ad1ebb" providerId="ADAL" clId="{69FA45F5-9958-4ABC-88D9-EBC662E020B9}" dt="2023-04-04T22:00:30.024" v="2138"/>
        <pc:sldMkLst>
          <pc:docMk/>
          <pc:sldMk cId="3446797337" sldId="259"/>
        </pc:sldMkLst>
      </pc:sldChg>
      <pc:sldChg chg="addSp delSp modSp del mod">
        <pc:chgData name="Lauren Miceli" userId="4d56fe84-910c-4c7d-9eac-6378e2ad1ebb" providerId="ADAL" clId="{69FA45F5-9958-4ABC-88D9-EBC662E020B9}" dt="2023-04-04T20:27:15.324" v="324" actId="47"/>
        <pc:sldMkLst>
          <pc:docMk/>
          <pc:sldMk cId="1527386939" sldId="261"/>
        </pc:sldMkLst>
        <pc:spChg chg="mod">
          <ac:chgData name="Lauren Miceli" userId="4d56fe84-910c-4c7d-9eac-6378e2ad1ebb" providerId="ADAL" clId="{69FA45F5-9958-4ABC-88D9-EBC662E020B9}" dt="2023-04-04T20:26:07.168" v="301" actId="1076"/>
          <ac:spMkLst>
            <pc:docMk/>
            <pc:sldMk cId="1527386939" sldId="261"/>
            <ac:spMk id="4" creationId="{093A83D0-DB08-F443-A63A-E16EA4CC9C52}"/>
          </ac:spMkLst>
        </pc:spChg>
        <pc:spChg chg="mod">
          <ac:chgData name="Lauren Miceli" userId="4d56fe84-910c-4c7d-9eac-6378e2ad1ebb" providerId="ADAL" clId="{69FA45F5-9958-4ABC-88D9-EBC662E020B9}" dt="2023-04-04T20:23:52.328" v="94" actId="164"/>
          <ac:spMkLst>
            <pc:docMk/>
            <pc:sldMk cId="1527386939" sldId="261"/>
            <ac:spMk id="12" creationId="{4A88E434-8B04-4F7F-AA89-584817DF8933}"/>
          </ac:spMkLst>
        </pc:spChg>
        <pc:spChg chg="mod">
          <ac:chgData name="Lauren Miceli" userId="4d56fe84-910c-4c7d-9eac-6378e2ad1ebb" providerId="ADAL" clId="{69FA45F5-9958-4ABC-88D9-EBC662E020B9}" dt="2023-04-04T20:25:39.949" v="252" actId="1038"/>
          <ac:spMkLst>
            <pc:docMk/>
            <pc:sldMk cId="1527386939" sldId="261"/>
            <ac:spMk id="13" creationId="{75027335-1F96-4174-BD95-B3F7275ED6F7}"/>
          </ac:spMkLst>
        </pc:spChg>
        <pc:spChg chg="mod">
          <ac:chgData name="Lauren Miceli" userId="4d56fe84-910c-4c7d-9eac-6378e2ad1ebb" providerId="ADAL" clId="{69FA45F5-9958-4ABC-88D9-EBC662E020B9}" dt="2023-04-04T20:25:50.899" v="299" actId="1038"/>
          <ac:spMkLst>
            <pc:docMk/>
            <pc:sldMk cId="1527386939" sldId="261"/>
            <ac:spMk id="14" creationId="{66ACADE8-F946-4E30-ABA7-0AC89F1C66C2}"/>
          </ac:spMkLst>
        </pc:spChg>
        <pc:spChg chg="mod">
          <ac:chgData name="Lauren Miceli" userId="4d56fe84-910c-4c7d-9eac-6378e2ad1ebb" providerId="ADAL" clId="{69FA45F5-9958-4ABC-88D9-EBC662E020B9}" dt="2023-04-04T20:25:48.111" v="288" actId="1037"/>
          <ac:spMkLst>
            <pc:docMk/>
            <pc:sldMk cId="1527386939" sldId="261"/>
            <ac:spMk id="15" creationId="{906C969B-1CB1-4840-9FF9-22A14ABB3B74}"/>
          </ac:spMkLst>
        </pc:spChg>
        <pc:spChg chg="mod">
          <ac:chgData name="Lauren Miceli" userId="4d56fe84-910c-4c7d-9eac-6378e2ad1ebb" providerId="ADAL" clId="{69FA45F5-9958-4ABC-88D9-EBC662E020B9}" dt="2023-04-04T20:26:05.489" v="300" actId="14100"/>
          <ac:spMkLst>
            <pc:docMk/>
            <pc:sldMk cId="1527386939" sldId="261"/>
            <ac:spMk id="16" creationId="{F65A8FE2-A28F-4F50-BD38-4DDC228C056F}"/>
          </ac:spMkLst>
        </pc:spChg>
        <pc:grpChg chg="add mod">
          <ac:chgData name="Lauren Miceli" userId="4d56fe84-910c-4c7d-9eac-6378e2ad1ebb" providerId="ADAL" clId="{69FA45F5-9958-4ABC-88D9-EBC662E020B9}" dt="2023-04-04T20:24:35.328" v="143" actId="1035"/>
          <ac:grpSpMkLst>
            <pc:docMk/>
            <pc:sldMk cId="1527386939" sldId="261"/>
            <ac:grpSpMk id="28" creationId="{1072711D-EC71-F26E-9DB9-F5596D1594E6}"/>
          </ac:grpSpMkLst>
        </pc:grpChg>
        <pc:graphicFrameChg chg="del">
          <ac:chgData name="Lauren Miceli" userId="4d56fe84-910c-4c7d-9eac-6378e2ad1ebb" providerId="ADAL" clId="{69FA45F5-9958-4ABC-88D9-EBC662E020B9}" dt="2023-04-04T20:21:20.739" v="56" actId="478"/>
          <ac:graphicFrameMkLst>
            <pc:docMk/>
            <pc:sldMk cId="1527386939" sldId="261"/>
            <ac:graphicFrameMk id="6" creationId="{DB23E567-BDB1-4E6F-9EA8-3E4297461AEE}"/>
          </ac:graphicFrameMkLst>
        </pc:graphicFrameChg>
        <pc:graphicFrameChg chg="add del mod">
          <ac:chgData name="Lauren Miceli" userId="4d56fe84-910c-4c7d-9eac-6378e2ad1ebb" providerId="ADAL" clId="{69FA45F5-9958-4ABC-88D9-EBC662E020B9}" dt="2023-04-04T20:21:31.028" v="59" actId="478"/>
          <ac:graphicFrameMkLst>
            <pc:docMk/>
            <pc:sldMk cId="1527386939" sldId="261"/>
            <ac:graphicFrameMk id="7" creationId="{1DFA2D46-D5A5-4031-22F2-BA24B2C22A2F}"/>
          </ac:graphicFrameMkLst>
        </pc:graphicFrameChg>
        <pc:graphicFrameChg chg="del">
          <ac:chgData name="Lauren Miceli" userId="4d56fe84-910c-4c7d-9eac-6378e2ad1ebb" providerId="ADAL" clId="{69FA45F5-9958-4ABC-88D9-EBC662E020B9}" dt="2023-04-04T20:21:26.369" v="58" actId="478"/>
          <ac:graphicFrameMkLst>
            <pc:docMk/>
            <pc:sldMk cId="1527386939" sldId="261"/>
            <ac:graphicFrameMk id="9" creationId="{25493C90-2F8E-44CF-8F22-8A2531BD3A51}"/>
          </ac:graphicFrameMkLst>
        </pc:graphicFrameChg>
        <pc:graphicFrameChg chg="del">
          <ac:chgData name="Lauren Miceli" userId="4d56fe84-910c-4c7d-9eac-6378e2ad1ebb" providerId="ADAL" clId="{69FA45F5-9958-4ABC-88D9-EBC662E020B9}" dt="2023-04-04T20:19:13.139" v="17" actId="21"/>
          <ac:graphicFrameMkLst>
            <pc:docMk/>
            <pc:sldMk cId="1527386939" sldId="261"/>
            <ac:graphicFrameMk id="10" creationId="{F4980B1B-60BD-44F0-B24A-A90089633627}"/>
          </ac:graphicFrameMkLst>
        </pc:graphicFrameChg>
        <pc:picChg chg="add mod">
          <ac:chgData name="Lauren Miceli" userId="4d56fe84-910c-4c7d-9eac-6378e2ad1ebb" providerId="ADAL" clId="{69FA45F5-9958-4ABC-88D9-EBC662E020B9}" dt="2023-04-04T20:24:40.909" v="153" actId="1036"/>
          <ac:picMkLst>
            <pc:docMk/>
            <pc:sldMk cId="1527386939" sldId="261"/>
            <ac:picMk id="11" creationId="{3F434322-21B4-858A-A4AA-B4098C6A7BC2}"/>
          </ac:picMkLst>
        </pc:picChg>
        <pc:picChg chg="add mod">
          <ac:chgData name="Lauren Miceli" userId="4d56fe84-910c-4c7d-9eac-6378e2ad1ebb" providerId="ADAL" clId="{69FA45F5-9958-4ABC-88D9-EBC662E020B9}" dt="2023-04-04T20:25:25.148" v="235" actId="1076"/>
          <ac:picMkLst>
            <pc:docMk/>
            <pc:sldMk cId="1527386939" sldId="261"/>
            <ac:picMk id="19" creationId="{EF2B3400-0E23-A226-FD09-E5E46681AA29}"/>
          </ac:picMkLst>
        </pc:picChg>
        <pc:picChg chg="add mod">
          <ac:chgData name="Lauren Miceli" userId="4d56fe84-910c-4c7d-9eac-6378e2ad1ebb" providerId="ADAL" clId="{69FA45F5-9958-4ABC-88D9-EBC662E020B9}" dt="2023-04-04T20:24:40.909" v="153" actId="1036"/>
          <ac:picMkLst>
            <pc:docMk/>
            <pc:sldMk cId="1527386939" sldId="261"/>
            <ac:picMk id="21" creationId="{A37196A8-42EE-8D81-5C0E-9D851522C5FC}"/>
          </ac:picMkLst>
        </pc:picChg>
        <pc:picChg chg="add del mod">
          <ac:chgData name="Lauren Miceli" userId="4d56fe84-910c-4c7d-9eac-6378e2ad1ebb" providerId="ADAL" clId="{69FA45F5-9958-4ABC-88D9-EBC662E020B9}" dt="2023-04-04T20:24:10.299" v="100" actId="478"/>
          <ac:picMkLst>
            <pc:docMk/>
            <pc:sldMk cId="1527386939" sldId="261"/>
            <ac:picMk id="23" creationId="{0348BF46-FB34-BB72-0F9F-689F6996B716}"/>
          </ac:picMkLst>
        </pc:picChg>
        <pc:picChg chg="add mod">
          <ac:chgData name="Lauren Miceli" userId="4d56fe84-910c-4c7d-9eac-6378e2ad1ebb" providerId="ADAL" clId="{69FA45F5-9958-4ABC-88D9-EBC662E020B9}" dt="2023-04-04T20:24:35.328" v="143" actId="1035"/>
          <ac:picMkLst>
            <pc:docMk/>
            <pc:sldMk cId="1527386939" sldId="261"/>
            <ac:picMk id="25" creationId="{F606C3F6-0928-93A5-DA85-9E504095C71C}"/>
          </ac:picMkLst>
        </pc:picChg>
        <pc:picChg chg="add mod">
          <ac:chgData name="Lauren Miceli" userId="4d56fe84-910c-4c7d-9eac-6378e2ad1ebb" providerId="ADAL" clId="{69FA45F5-9958-4ABC-88D9-EBC662E020B9}" dt="2023-04-04T20:25:28.839" v="236" actId="1076"/>
          <ac:picMkLst>
            <pc:docMk/>
            <pc:sldMk cId="1527386939" sldId="261"/>
            <ac:picMk id="27" creationId="{EABEE14C-CE80-56DF-6720-B19CC72E6E03}"/>
          </ac:picMkLst>
        </pc:picChg>
        <pc:cxnChg chg="add">
          <ac:chgData name="Lauren Miceli" userId="4d56fe84-910c-4c7d-9eac-6378e2ad1ebb" providerId="ADAL" clId="{69FA45F5-9958-4ABC-88D9-EBC662E020B9}" dt="2023-04-04T20:24:54.759" v="154" actId="11529"/>
          <ac:cxnSpMkLst>
            <pc:docMk/>
            <pc:sldMk cId="1527386939" sldId="261"/>
            <ac:cxnSpMk id="30" creationId="{3437D200-0A33-449C-7B2E-9458031A38FD}"/>
          </ac:cxnSpMkLst>
        </pc:cxnChg>
        <pc:cxnChg chg="add mod">
          <ac:chgData name="Lauren Miceli" userId="4d56fe84-910c-4c7d-9eac-6378e2ad1ebb" providerId="ADAL" clId="{69FA45F5-9958-4ABC-88D9-EBC662E020B9}" dt="2023-04-04T20:25:05.335" v="157" actId="14100"/>
          <ac:cxnSpMkLst>
            <pc:docMk/>
            <pc:sldMk cId="1527386939" sldId="261"/>
            <ac:cxnSpMk id="31" creationId="{3FEB63A6-29F4-D479-5321-F74EDF0E8CEC}"/>
          </ac:cxnSpMkLst>
        </pc:cxnChg>
        <pc:cxnChg chg="add mod">
          <ac:chgData name="Lauren Miceli" userId="4d56fe84-910c-4c7d-9eac-6378e2ad1ebb" providerId="ADAL" clId="{69FA45F5-9958-4ABC-88D9-EBC662E020B9}" dt="2023-04-04T20:25:19.499" v="234" actId="1036"/>
          <ac:cxnSpMkLst>
            <pc:docMk/>
            <pc:sldMk cId="1527386939" sldId="261"/>
            <ac:cxnSpMk id="34" creationId="{0BF3D611-C92A-7750-F966-099E92D63787}"/>
          </ac:cxnSpMkLst>
        </pc:cxnChg>
      </pc:sldChg>
      <pc:sldChg chg="del">
        <pc:chgData name="Lauren Miceli" userId="4d56fe84-910c-4c7d-9eac-6378e2ad1ebb" providerId="ADAL" clId="{69FA45F5-9958-4ABC-88D9-EBC662E020B9}" dt="2023-04-04T22:01:31.210" v="2144" actId="47"/>
        <pc:sldMkLst>
          <pc:docMk/>
          <pc:sldMk cId="554560724" sldId="262"/>
        </pc:sldMkLst>
      </pc:sldChg>
      <pc:sldChg chg="addSp delSp modSp mod">
        <pc:chgData name="Lauren Miceli" userId="4d56fe84-910c-4c7d-9eac-6378e2ad1ebb" providerId="ADAL" clId="{69FA45F5-9958-4ABC-88D9-EBC662E020B9}" dt="2023-04-06T18:03:34.232" v="4990" actId="1035"/>
        <pc:sldMkLst>
          <pc:docMk/>
          <pc:sldMk cId="3477453048" sldId="263"/>
        </pc:sldMkLst>
        <pc:spChg chg="mod">
          <ac:chgData name="Lauren Miceli" userId="4d56fe84-910c-4c7d-9eac-6378e2ad1ebb" providerId="ADAL" clId="{69FA45F5-9958-4ABC-88D9-EBC662E020B9}" dt="2023-04-06T18:00:18.659" v="4920" actId="1076"/>
          <ac:spMkLst>
            <pc:docMk/>
            <pc:sldMk cId="3477453048" sldId="263"/>
            <ac:spMk id="6" creationId="{9BB6ADDE-F518-44E1-AF32-7C46FAA919C9}"/>
          </ac:spMkLst>
        </pc:spChg>
        <pc:spChg chg="mod">
          <ac:chgData name="Lauren Miceli" userId="4d56fe84-910c-4c7d-9eac-6378e2ad1ebb" providerId="ADAL" clId="{69FA45F5-9958-4ABC-88D9-EBC662E020B9}" dt="2023-04-06T18:03:34.232" v="4990" actId="1035"/>
          <ac:spMkLst>
            <pc:docMk/>
            <pc:sldMk cId="3477453048" sldId="263"/>
            <ac:spMk id="8" creationId="{61C7C316-257C-D546-909D-98FD50663C5D}"/>
          </ac:spMkLst>
        </pc:spChg>
        <pc:spChg chg="add del mod">
          <ac:chgData name="Lauren Miceli" userId="4d56fe84-910c-4c7d-9eac-6378e2ad1ebb" providerId="ADAL" clId="{69FA45F5-9958-4ABC-88D9-EBC662E020B9}" dt="2023-04-04T22:02:01.319" v="2149" actId="478"/>
          <ac:spMkLst>
            <pc:docMk/>
            <pc:sldMk cId="3477453048" sldId="263"/>
            <ac:spMk id="10" creationId="{47466C57-9E91-34AB-ED74-1685A94FCB4A}"/>
          </ac:spMkLst>
        </pc:spChg>
        <pc:spChg chg="mod">
          <ac:chgData name="Lauren Miceli" userId="4d56fe84-910c-4c7d-9eac-6378e2ad1ebb" providerId="ADAL" clId="{69FA45F5-9958-4ABC-88D9-EBC662E020B9}" dt="2023-04-06T18:03:34.232" v="4990" actId="1035"/>
          <ac:spMkLst>
            <pc:docMk/>
            <pc:sldMk cId="3477453048" sldId="263"/>
            <ac:spMk id="17" creationId="{9EAA186B-A3B5-0145-8CAE-ABFD165CDB94}"/>
          </ac:spMkLst>
        </pc:spChg>
        <pc:spChg chg="mod">
          <ac:chgData name="Lauren Miceli" userId="4d56fe84-910c-4c7d-9eac-6378e2ad1ebb" providerId="ADAL" clId="{69FA45F5-9958-4ABC-88D9-EBC662E020B9}" dt="2023-04-06T18:03:34.232" v="4990" actId="1035"/>
          <ac:spMkLst>
            <pc:docMk/>
            <pc:sldMk cId="3477453048" sldId="263"/>
            <ac:spMk id="19" creationId="{906069F0-DCEB-274D-A1F5-6D1469AC8281}"/>
          </ac:spMkLst>
        </pc:spChg>
        <pc:spChg chg="mod">
          <ac:chgData name="Lauren Miceli" userId="4d56fe84-910c-4c7d-9eac-6378e2ad1ebb" providerId="ADAL" clId="{69FA45F5-9958-4ABC-88D9-EBC662E020B9}" dt="2023-04-06T18:03:34.232" v="4990" actId="1035"/>
          <ac:spMkLst>
            <pc:docMk/>
            <pc:sldMk cId="3477453048" sldId="263"/>
            <ac:spMk id="20" creationId="{7F48A82F-E41F-2342-A72D-A1834C04A1C9}"/>
          </ac:spMkLst>
        </pc:spChg>
        <pc:spChg chg="mod">
          <ac:chgData name="Lauren Miceli" userId="4d56fe84-910c-4c7d-9eac-6378e2ad1ebb" providerId="ADAL" clId="{69FA45F5-9958-4ABC-88D9-EBC662E020B9}" dt="2023-04-06T18:03:24.008" v="4959" actId="1035"/>
          <ac:spMkLst>
            <pc:docMk/>
            <pc:sldMk cId="3477453048" sldId="263"/>
            <ac:spMk id="23" creationId="{0E40995F-FCDC-0C42-8608-FF5B24C7FC84}"/>
          </ac:spMkLst>
        </pc:spChg>
        <pc:spChg chg="mod">
          <ac:chgData name="Lauren Miceli" userId="4d56fe84-910c-4c7d-9eac-6378e2ad1ebb" providerId="ADAL" clId="{69FA45F5-9958-4ABC-88D9-EBC662E020B9}" dt="2023-04-06T18:03:08.609" v="4939" actId="164"/>
          <ac:spMkLst>
            <pc:docMk/>
            <pc:sldMk cId="3477453048" sldId="263"/>
            <ac:spMk id="24" creationId="{3B3A4D66-CDDE-4E7B-8123-DB59A9C22AB2}"/>
          </ac:spMkLst>
        </pc:spChg>
        <pc:spChg chg="mod">
          <ac:chgData name="Lauren Miceli" userId="4d56fe84-910c-4c7d-9eac-6378e2ad1ebb" providerId="ADAL" clId="{69FA45F5-9958-4ABC-88D9-EBC662E020B9}" dt="2023-04-06T18:03:08.609" v="4939" actId="164"/>
          <ac:spMkLst>
            <pc:docMk/>
            <pc:sldMk cId="3477453048" sldId="263"/>
            <ac:spMk id="25" creationId="{9AE5D732-AF4B-4FA2-8238-6196831D205B}"/>
          </ac:spMkLst>
        </pc:spChg>
        <pc:spChg chg="mod">
          <ac:chgData name="Lauren Miceli" userId="4d56fe84-910c-4c7d-9eac-6378e2ad1ebb" providerId="ADAL" clId="{69FA45F5-9958-4ABC-88D9-EBC662E020B9}" dt="2023-04-06T18:03:24.008" v="4959" actId="1035"/>
          <ac:spMkLst>
            <pc:docMk/>
            <pc:sldMk cId="3477453048" sldId="263"/>
            <ac:spMk id="29" creationId="{3E3A00F0-8B29-CC41-BB9B-69B0FEFDBEC3}"/>
          </ac:spMkLst>
        </pc:spChg>
        <pc:spChg chg="del">
          <ac:chgData name="Lauren Miceli" userId="4d56fe84-910c-4c7d-9eac-6378e2ad1ebb" providerId="ADAL" clId="{69FA45F5-9958-4ABC-88D9-EBC662E020B9}" dt="2023-04-04T22:01:59.224" v="2148" actId="478"/>
          <ac:spMkLst>
            <pc:docMk/>
            <pc:sldMk cId="3477453048" sldId="263"/>
            <ac:spMk id="30" creationId="{74ABFA2A-9AB2-F441-8220-1700CF6E93C6}"/>
          </ac:spMkLst>
        </pc:spChg>
        <pc:grpChg chg="add mod">
          <ac:chgData name="Lauren Miceli" userId="4d56fe84-910c-4c7d-9eac-6378e2ad1ebb" providerId="ADAL" clId="{69FA45F5-9958-4ABC-88D9-EBC662E020B9}" dt="2023-04-06T18:03:24.008" v="4959" actId="1035"/>
          <ac:grpSpMkLst>
            <pc:docMk/>
            <pc:sldMk cId="3477453048" sldId="263"/>
            <ac:grpSpMk id="14" creationId="{4322542E-0057-40F7-02B1-FCC33EB4949C}"/>
          </ac:grpSpMkLst>
        </pc:grpChg>
        <pc:picChg chg="add del mod">
          <ac:chgData name="Lauren Miceli" userId="4d56fe84-910c-4c7d-9eac-6378e2ad1ebb" providerId="ADAL" clId="{69FA45F5-9958-4ABC-88D9-EBC662E020B9}" dt="2023-04-06T18:00:14.039" v="4919" actId="478"/>
          <ac:picMkLst>
            <pc:docMk/>
            <pc:sldMk cId="3477453048" sldId="263"/>
            <ac:picMk id="7" creationId="{9196E956-FA63-644A-7C8E-88F6D03CFEA4}"/>
          </ac:picMkLst>
        </pc:picChg>
        <pc:picChg chg="mod">
          <ac:chgData name="Lauren Miceli" userId="4d56fe84-910c-4c7d-9eac-6378e2ad1ebb" providerId="ADAL" clId="{69FA45F5-9958-4ABC-88D9-EBC662E020B9}" dt="2023-04-06T18:03:08.609" v="4939" actId="164"/>
          <ac:picMkLst>
            <pc:docMk/>
            <pc:sldMk cId="3477453048" sldId="263"/>
            <ac:picMk id="9" creationId="{D5C65DB0-837C-4A93-A6EC-F9B76C0520FF}"/>
          </ac:picMkLst>
        </pc:picChg>
        <pc:picChg chg="add mod">
          <ac:chgData name="Lauren Miceli" userId="4d56fe84-910c-4c7d-9eac-6378e2ad1ebb" providerId="ADAL" clId="{69FA45F5-9958-4ABC-88D9-EBC662E020B9}" dt="2023-04-06T18:02:32.333" v="4936" actId="1076"/>
          <ac:picMkLst>
            <pc:docMk/>
            <pc:sldMk cId="3477453048" sldId="263"/>
            <ac:picMk id="11" creationId="{AC4169FA-E997-E01A-EC64-951801D8A1F4}"/>
          </ac:picMkLst>
        </pc:picChg>
        <pc:picChg chg="add mod">
          <ac:chgData name="Lauren Miceli" userId="4d56fe84-910c-4c7d-9eac-6378e2ad1ebb" providerId="ADAL" clId="{69FA45F5-9958-4ABC-88D9-EBC662E020B9}" dt="2023-04-06T18:02:58.722" v="4938" actId="14826"/>
          <ac:picMkLst>
            <pc:docMk/>
            <pc:sldMk cId="3477453048" sldId="263"/>
            <ac:picMk id="12" creationId="{664F97EA-4DC0-A45F-B6DC-CE8E850C8E11}"/>
          </ac:picMkLst>
        </pc:picChg>
        <pc:picChg chg="add mod">
          <ac:chgData name="Lauren Miceli" userId="4d56fe84-910c-4c7d-9eac-6378e2ad1ebb" providerId="ADAL" clId="{69FA45F5-9958-4ABC-88D9-EBC662E020B9}" dt="2023-04-06T18:02:29.591" v="4935" actId="1076"/>
          <ac:picMkLst>
            <pc:docMk/>
            <pc:sldMk cId="3477453048" sldId="263"/>
            <ac:picMk id="13" creationId="{53CD86F4-93B0-B27A-2B8E-D141BF481C39}"/>
          </ac:picMkLst>
        </pc:picChg>
        <pc:picChg chg="mod">
          <ac:chgData name="Lauren Miceli" userId="4d56fe84-910c-4c7d-9eac-6378e2ad1ebb" providerId="ADAL" clId="{69FA45F5-9958-4ABC-88D9-EBC662E020B9}" dt="2023-04-06T18:03:34.232" v="4990" actId="1035"/>
          <ac:picMkLst>
            <pc:docMk/>
            <pc:sldMk cId="3477453048" sldId="263"/>
            <ac:picMk id="31" creationId="{6B0E9A3B-F80B-6B4C-B8C2-742CB0CF71A6}"/>
          </ac:picMkLst>
        </pc:picChg>
        <pc:picChg chg="mod">
          <ac:chgData name="Lauren Miceli" userId="4d56fe84-910c-4c7d-9eac-6378e2ad1ebb" providerId="ADAL" clId="{69FA45F5-9958-4ABC-88D9-EBC662E020B9}" dt="2023-04-06T18:03:34.232" v="4990" actId="1035"/>
          <ac:picMkLst>
            <pc:docMk/>
            <pc:sldMk cId="3477453048" sldId="263"/>
            <ac:picMk id="33" creationId="{BD2D316E-26F2-3248-8D3D-269E1AF7B0B5}"/>
          </ac:picMkLst>
        </pc:picChg>
        <pc:picChg chg="mod">
          <ac:chgData name="Lauren Miceli" userId="4d56fe84-910c-4c7d-9eac-6378e2ad1ebb" providerId="ADAL" clId="{69FA45F5-9958-4ABC-88D9-EBC662E020B9}" dt="2023-04-06T18:03:24.008" v="4959" actId="1035"/>
          <ac:picMkLst>
            <pc:docMk/>
            <pc:sldMk cId="3477453048" sldId="263"/>
            <ac:picMk id="34" creationId="{47FA94B1-0169-7044-A950-C981E7DB3E3A}"/>
          </ac:picMkLst>
        </pc:picChg>
      </pc:sldChg>
      <pc:sldChg chg="addSp delSp modSp mod ord">
        <pc:chgData name="Lauren Miceli" userId="4d56fe84-910c-4c7d-9eac-6378e2ad1ebb" providerId="ADAL" clId="{69FA45F5-9958-4ABC-88D9-EBC662E020B9}" dt="2023-04-06T18:04:48.843" v="5031" actId="1037"/>
        <pc:sldMkLst>
          <pc:docMk/>
          <pc:sldMk cId="700209266" sldId="264"/>
        </pc:sldMkLst>
        <pc:spChg chg="del mod">
          <ac:chgData name="Lauren Miceli" userId="4d56fe84-910c-4c7d-9eac-6378e2ad1ebb" providerId="ADAL" clId="{69FA45F5-9958-4ABC-88D9-EBC662E020B9}" dt="2023-04-06T18:04:30.999" v="5011" actId="478"/>
          <ac:spMkLst>
            <pc:docMk/>
            <pc:sldMk cId="700209266" sldId="264"/>
            <ac:spMk id="2" creationId="{DD0B6389-2374-4677-B8BB-59410CCC32FD}"/>
          </ac:spMkLst>
        </pc:spChg>
        <pc:spChg chg="add del mod">
          <ac:chgData name="Lauren Miceli" userId="4d56fe84-910c-4c7d-9eac-6378e2ad1ebb" providerId="ADAL" clId="{69FA45F5-9958-4ABC-88D9-EBC662E020B9}" dt="2023-04-06T18:04:32.729" v="5012" actId="478"/>
          <ac:spMkLst>
            <pc:docMk/>
            <pc:sldMk cId="700209266" sldId="264"/>
            <ac:spMk id="17" creationId="{B2B057B4-D3E9-C1F6-ACE7-FA4FB312B0B4}"/>
          </ac:spMkLst>
        </pc:spChg>
        <pc:picChg chg="add mod">
          <ac:chgData name="Lauren Miceli" userId="4d56fe84-910c-4c7d-9eac-6378e2ad1ebb" providerId="ADAL" clId="{69FA45F5-9958-4ABC-88D9-EBC662E020B9}" dt="2023-04-06T18:04:48.843" v="5031" actId="1037"/>
          <ac:picMkLst>
            <pc:docMk/>
            <pc:sldMk cId="700209266" sldId="264"/>
            <ac:picMk id="6" creationId="{F145D26A-3713-7D1B-F87E-C5E92AEE40AE}"/>
          </ac:picMkLst>
        </pc:picChg>
      </pc:sldChg>
      <pc:sldChg chg="ord">
        <pc:chgData name="Lauren Miceli" userId="4d56fe84-910c-4c7d-9eac-6378e2ad1ebb" providerId="ADAL" clId="{69FA45F5-9958-4ABC-88D9-EBC662E020B9}" dt="2023-04-04T22:03:18.327" v="2155"/>
        <pc:sldMkLst>
          <pc:docMk/>
          <pc:sldMk cId="2721508595" sldId="266"/>
        </pc:sldMkLst>
      </pc:sldChg>
      <pc:sldChg chg="del ord">
        <pc:chgData name="Lauren Miceli" userId="4d56fe84-910c-4c7d-9eac-6378e2ad1ebb" providerId="ADAL" clId="{69FA45F5-9958-4ABC-88D9-EBC662E020B9}" dt="2023-04-06T14:39:10.414" v="3287" actId="47"/>
        <pc:sldMkLst>
          <pc:docMk/>
          <pc:sldMk cId="445070695" sldId="267"/>
        </pc:sldMkLst>
      </pc:sldChg>
      <pc:sldChg chg="addSp modSp mod">
        <pc:chgData name="Lauren Miceli" userId="4d56fe84-910c-4c7d-9eac-6378e2ad1ebb" providerId="ADAL" clId="{69FA45F5-9958-4ABC-88D9-EBC662E020B9}" dt="2023-04-06T18:18:22.228" v="5305" actId="1076"/>
        <pc:sldMkLst>
          <pc:docMk/>
          <pc:sldMk cId="3103683689" sldId="268"/>
        </pc:sldMkLst>
        <pc:spChg chg="mod">
          <ac:chgData name="Lauren Miceli" userId="4d56fe84-910c-4c7d-9eac-6378e2ad1ebb" providerId="ADAL" clId="{69FA45F5-9958-4ABC-88D9-EBC662E020B9}" dt="2023-04-06T18:18:17.478" v="5304" actId="1076"/>
          <ac:spMkLst>
            <pc:docMk/>
            <pc:sldMk cId="3103683689" sldId="268"/>
            <ac:spMk id="3" creationId="{BABC2CE0-8806-4B2A-A10A-32984D317434}"/>
          </ac:spMkLst>
        </pc:spChg>
        <pc:picChg chg="add mod">
          <ac:chgData name="Lauren Miceli" userId="4d56fe84-910c-4c7d-9eac-6378e2ad1ebb" providerId="ADAL" clId="{69FA45F5-9958-4ABC-88D9-EBC662E020B9}" dt="2023-04-06T18:18:22.228" v="5305" actId="1076"/>
          <ac:picMkLst>
            <pc:docMk/>
            <pc:sldMk cId="3103683689" sldId="268"/>
            <ac:picMk id="5" creationId="{9D2D926E-A34C-EEF9-8F70-27033F78B3F7}"/>
          </ac:picMkLst>
        </pc:picChg>
      </pc:sldChg>
      <pc:sldChg chg="ord">
        <pc:chgData name="Lauren Miceli" userId="4d56fe84-910c-4c7d-9eac-6378e2ad1ebb" providerId="ADAL" clId="{69FA45F5-9958-4ABC-88D9-EBC662E020B9}" dt="2023-04-04T22:02:50.395" v="2153"/>
        <pc:sldMkLst>
          <pc:docMk/>
          <pc:sldMk cId="3952387514" sldId="269"/>
        </pc:sldMkLst>
      </pc:sldChg>
      <pc:sldChg chg="ord">
        <pc:chgData name="Lauren Miceli" userId="4d56fe84-910c-4c7d-9eac-6378e2ad1ebb" providerId="ADAL" clId="{69FA45F5-9958-4ABC-88D9-EBC662E020B9}" dt="2023-04-04T22:04:17.754" v="2166"/>
        <pc:sldMkLst>
          <pc:docMk/>
          <pc:sldMk cId="2571376582" sldId="271"/>
        </pc:sldMkLst>
      </pc:sldChg>
      <pc:sldChg chg="del">
        <pc:chgData name="Lauren Miceli" userId="4d56fe84-910c-4c7d-9eac-6378e2ad1ebb" providerId="ADAL" clId="{69FA45F5-9958-4ABC-88D9-EBC662E020B9}" dt="2023-04-04T22:01:33.119" v="2145" actId="47"/>
        <pc:sldMkLst>
          <pc:docMk/>
          <pc:sldMk cId="922389702" sldId="272"/>
        </pc:sldMkLst>
      </pc:sldChg>
      <pc:sldChg chg="ord">
        <pc:chgData name="Lauren Miceli" userId="4d56fe84-910c-4c7d-9eac-6378e2ad1ebb" providerId="ADAL" clId="{69FA45F5-9958-4ABC-88D9-EBC662E020B9}" dt="2023-04-04T22:04:01.219" v="2164"/>
        <pc:sldMkLst>
          <pc:docMk/>
          <pc:sldMk cId="1709072140" sldId="273"/>
        </pc:sldMkLst>
      </pc:sldChg>
      <pc:sldChg chg="del">
        <pc:chgData name="Lauren Miceli" userId="4d56fe84-910c-4c7d-9eac-6378e2ad1ebb" providerId="ADAL" clId="{69FA45F5-9958-4ABC-88D9-EBC662E020B9}" dt="2023-04-04T22:01:36.250" v="2146" actId="47"/>
        <pc:sldMkLst>
          <pc:docMk/>
          <pc:sldMk cId="3208392790" sldId="274"/>
        </pc:sldMkLst>
      </pc:sldChg>
      <pc:sldChg chg="del">
        <pc:chgData name="Lauren Miceli" userId="4d56fe84-910c-4c7d-9eac-6378e2ad1ebb" providerId="ADAL" clId="{69FA45F5-9958-4ABC-88D9-EBC662E020B9}" dt="2023-04-04T22:01:39.512" v="2147" actId="47"/>
        <pc:sldMkLst>
          <pc:docMk/>
          <pc:sldMk cId="2439996614" sldId="276"/>
        </pc:sldMkLst>
      </pc:sldChg>
      <pc:sldChg chg="add del ord">
        <pc:chgData name="Lauren Miceli" userId="4d56fe84-910c-4c7d-9eac-6378e2ad1ebb" providerId="ADAL" clId="{69FA45F5-9958-4ABC-88D9-EBC662E020B9}" dt="2023-04-04T22:03:34.600" v="2160"/>
        <pc:sldMkLst>
          <pc:docMk/>
          <pc:sldMk cId="2029658137" sldId="277"/>
        </pc:sldMkLst>
      </pc:sldChg>
      <pc:sldChg chg="del">
        <pc:chgData name="Lauren Miceli" userId="4d56fe84-910c-4c7d-9eac-6378e2ad1ebb" providerId="ADAL" clId="{69FA45F5-9958-4ABC-88D9-EBC662E020B9}" dt="2023-04-04T22:01:27.059" v="2143" actId="47"/>
        <pc:sldMkLst>
          <pc:docMk/>
          <pc:sldMk cId="1290833145" sldId="278"/>
        </pc:sldMkLst>
      </pc:sldChg>
      <pc:sldChg chg="del">
        <pc:chgData name="Lauren Miceli" userId="4d56fe84-910c-4c7d-9eac-6378e2ad1ebb" providerId="ADAL" clId="{69FA45F5-9958-4ABC-88D9-EBC662E020B9}" dt="2023-04-04T22:02:33.049" v="2151" actId="47"/>
        <pc:sldMkLst>
          <pc:docMk/>
          <pc:sldMk cId="3694451856" sldId="280"/>
        </pc:sldMkLst>
      </pc:sldChg>
      <pc:sldChg chg="addSp delSp modSp mod">
        <pc:chgData name="Lauren Miceli" userId="4d56fe84-910c-4c7d-9eac-6378e2ad1ebb" providerId="ADAL" clId="{69FA45F5-9958-4ABC-88D9-EBC662E020B9}" dt="2023-04-06T18:49:39.188" v="5938" actId="1076"/>
        <pc:sldMkLst>
          <pc:docMk/>
          <pc:sldMk cId="664635400" sldId="281"/>
        </pc:sldMkLst>
        <pc:spChg chg="add del mod">
          <ac:chgData name="Lauren Miceli" userId="4d56fe84-910c-4c7d-9eac-6378e2ad1ebb" providerId="ADAL" clId="{69FA45F5-9958-4ABC-88D9-EBC662E020B9}" dt="2023-04-04T20:17:08.087" v="14"/>
          <ac:spMkLst>
            <pc:docMk/>
            <pc:sldMk cId="664635400" sldId="281"/>
            <ac:spMk id="7" creationId="{1C8A0BB1-6C7C-8914-4046-E47AE9C59346}"/>
          </ac:spMkLst>
        </pc:spChg>
        <pc:spChg chg="add mod">
          <ac:chgData name="Lauren Miceli" userId="4d56fe84-910c-4c7d-9eac-6378e2ad1ebb" providerId="ADAL" clId="{69FA45F5-9958-4ABC-88D9-EBC662E020B9}" dt="2023-04-06T18:48:36.878" v="5886" actId="113"/>
          <ac:spMkLst>
            <pc:docMk/>
            <pc:sldMk cId="664635400" sldId="281"/>
            <ac:spMk id="8" creationId="{6ED5BAAE-BA94-F271-9F30-C836B7B29139}"/>
          </ac:spMkLst>
        </pc:spChg>
        <pc:picChg chg="add mod ord">
          <ac:chgData name="Lauren Miceli" userId="4d56fe84-910c-4c7d-9eac-6378e2ad1ebb" providerId="ADAL" clId="{69FA45F5-9958-4ABC-88D9-EBC662E020B9}" dt="2023-04-06T18:49:39.188" v="5938" actId="1076"/>
          <ac:picMkLst>
            <pc:docMk/>
            <pc:sldMk cId="664635400" sldId="281"/>
            <ac:picMk id="6" creationId="{EEB0C1C5-D9EC-3511-5F61-447E845CD00F}"/>
          </ac:picMkLst>
        </pc:picChg>
      </pc:sldChg>
      <pc:sldChg chg="addSp delSp modSp add mod">
        <pc:chgData name="Lauren Miceli" userId="4d56fe84-910c-4c7d-9eac-6378e2ad1ebb" providerId="ADAL" clId="{69FA45F5-9958-4ABC-88D9-EBC662E020B9}" dt="2023-04-06T18:24:48.638" v="5460" actId="1076"/>
        <pc:sldMkLst>
          <pc:docMk/>
          <pc:sldMk cId="2873063654" sldId="282"/>
        </pc:sldMkLst>
        <pc:spChg chg="mod">
          <ac:chgData name="Lauren Miceli" userId="4d56fe84-910c-4c7d-9eac-6378e2ad1ebb" providerId="ADAL" clId="{69FA45F5-9958-4ABC-88D9-EBC662E020B9}" dt="2023-04-04T21:55:23.389" v="1955" actId="20577"/>
          <ac:spMkLst>
            <pc:docMk/>
            <pc:sldMk cId="2873063654" sldId="282"/>
            <ac:spMk id="2" creationId="{D543047E-FBFD-4F79-BCA5-10E69740F030}"/>
          </ac:spMkLst>
        </pc:spChg>
        <pc:spChg chg="add del">
          <ac:chgData name="Lauren Miceli" userId="4d56fe84-910c-4c7d-9eac-6378e2ad1ebb" providerId="ADAL" clId="{69FA45F5-9958-4ABC-88D9-EBC662E020B9}" dt="2023-04-04T21:40:08.949" v="1689" actId="22"/>
          <ac:spMkLst>
            <pc:docMk/>
            <pc:sldMk cId="2873063654" sldId="282"/>
            <ac:spMk id="10" creationId="{7872AFD3-4964-7066-8533-68DA0F89C812}"/>
          </ac:spMkLst>
        </pc:spChg>
        <pc:spChg chg="del">
          <ac:chgData name="Lauren Miceli" userId="4d56fe84-910c-4c7d-9eac-6378e2ad1ebb" providerId="ADAL" clId="{69FA45F5-9958-4ABC-88D9-EBC662E020B9}" dt="2023-04-04T20:19:35.999" v="22" actId="478"/>
          <ac:spMkLst>
            <pc:docMk/>
            <pc:sldMk cId="2873063654" sldId="282"/>
            <ac:spMk id="12" creationId="{4A88E434-8B04-4F7F-AA89-584817DF8933}"/>
          </ac:spMkLst>
        </pc:spChg>
        <pc:spChg chg="del">
          <ac:chgData name="Lauren Miceli" userId="4d56fe84-910c-4c7d-9eac-6378e2ad1ebb" providerId="ADAL" clId="{69FA45F5-9958-4ABC-88D9-EBC662E020B9}" dt="2023-04-04T20:19:38.254" v="24" actId="478"/>
          <ac:spMkLst>
            <pc:docMk/>
            <pc:sldMk cId="2873063654" sldId="282"/>
            <ac:spMk id="13" creationId="{75027335-1F96-4174-BD95-B3F7275ED6F7}"/>
          </ac:spMkLst>
        </pc:spChg>
        <pc:spChg chg="del">
          <ac:chgData name="Lauren Miceli" userId="4d56fe84-910c-4c7d-9eac-6378e2ad1ebb" providerId="ADAL" clId="{69FA45F5-9958-4ABC-88D9-EBC662E020B9}" dt="2023-04-04T20:19:37.056" v="23" actId="478"/>
          <ac:spMkLst>
            <pc:docMk/>
            <pc:sldMk cId="2873063654" sldId="282"/>
            <ac:spMk id="14" creationId="{66ACADE8-F946-4E30-ABA7-0AC89F1C66C2}"/>
          </ac:spMkLst>
        </pc:spChg>
        <pc:spChg chg="del mod">
          <ac:chgData name="Lauren Miceli" userId="4d56fe84-910c-4c7d-9eac-6378e2ad1ebb" providerId="ADAL" clId="{69FA45F5-9958-4ABC-88D9-EBC662E020B9}" dt="2023-04-04T20:19:40.329" v="26" actId="478"/>
          <ac:spMkLst>
            <pc:docMk/>
            <pc:sldMk cId="2873063654" sldId="282"/>
            <ac:spMk id="15" creationId="{906C969B-1CB1-4840-9FF9-22A14ABB3B74}"/>
          </ac:spMkLst>
        </pc:spChg>
        <pc:spChg chg="del">
          <ac:chgData name="Lauren Miceli" userId="4d56fe84-910c-4c7d-9eac-6378e2ad1ebb" providerId="ADAL" clId="{69FA45F5-9958-4ABC-88D9-EBC662E020B9}" dt="2023-04-04T20:19:41.673" v="27" actId="478"/>
          <ac:spMkLst>
            <pc:docMk/>
            <pc:sldMk cId="2873063654" sldId="282"/>
            <ac:spMk id="16" creationId="{F65A8FE2-A28F-4F50-BD38-4DDC228C056F}"/>
          </ac:spMkLst>
        </pc:spChg>
        <pc:spChg chg="add del">
          <ac:chgData name="Lauren Miceli" userId="4d56fe84-910c-4c7d-9eac-6378e2ad1ebb" providerId="ADAL" clId="{69FA45F5-9958-4ABC-88D9-EBC662E020B9}" dt="2023-04-04T21:40:11.129" v="1691" actId="22"/>
          <ac:spMkLst>
            <pc:docMk/>
            <pc:sldMk cId="2873063654" sldId="282"/>
            <ac:spMk id="18" creationId="{7202D1B4-6BE0-E813-4265-975E3FA45376}"/>
          </ac:spMkLst>
        </pc:spChg>
        <pc:spChg chg="add mod">
          <ac:chgData name="Lauren Miceli" userId="4d56fe84-910c-4c7d-9eac-6378e2ad1ebb" providerId="ADAL" clId="{69FA45F5-9958-4ABC-88D9-EBC662E020B9}" dt="2023-04-06T18:24:44.558" v="5459" actId="1076"/>
          <ac:spMkLst>
            <pc:docMk/>
            <pc:sldMk cId="2873063654" sldId="282"/>
            <ac:spMk id="20" creationId="{C7BD6C92-A60D-ED5E-067C-0CB2C5EE9BC4}"/>
          </ac:spMkLst>
        </pc:spChg>
        <pc:spChg chg="add mod">
          <ac:chgData name="Lauren Miceli" userId="4d56fe84-910c-4c7d-9eac-6378e2ad1ebb" providerId="ADAL" clId="{69FA45F5-9958-4ABC-88D9-EBC662E020B9}" dt="2023-04-06T18:24:48.638" v="5460" actId="1076"/>
          <ac:spMkLst>
            <pc:docMk/>
            <pc:sldMk cId="2873063654" sldId="282"/>
            <ac:spMk id="22" creationId="{A725E6A1-E606-65D2-0D45-2AA9CCE7307C}"/>
          </ac:spMkLst>
        </pc:spChg>
        <pc:spChg chg="add del mod">
          <ac:chgData name="Lauren Miceli" userId="4d56fe84-910c-4c7d-9eac-6378e2ad1ebb" providerId="ADAL" clId="{69FA45F5-9958-4ABC-88D9-EBC662E020B9}" dt="2023-04-05T20:10:07.296" v="2558" actId="478"/>
          <ac:spMkLst>
            <pc:docMk/>
            <pc:sldMk cId="2873063654" sldId="282"/>
            <ac:spMk id="24" creationId="{5D9254E5-3395-FE79-5B21-1168219E0B95}"/>
          </ac:spMkLst>
        </pc:spChg>
        <pc:grpChg chg="add mod">
          <ac:chgData name="Lauren Miceli" userId="4d56fe84-910c-4c7d-9eac-6378e2ad1ebb" providerId="ADAL" clId="{69FA45F5-9958-4ABC-88D9-EBC662E020B9}" dt="2023-04-06T18:24:26.698" v="5456" actId="1076"/>
          <ac:grpSpMkLst>
            <pc:docMk/>
            <pc:sldMk cId="2873063654" sldId="282"/>
            <ac:grpSpMk id="23" creationId="{4A16828C-3955-589A-3FDF-4B4555FE0020}"/>
          </ac:grpSpMkLst>
        </pc:grpChg>
        <pc:graphicFrameChg chg="del">
          <ac:chgData name="Lauren Miceli" userId="4d56fe84-910c-4c7d-9eac-6378e2ad1ebb" providerId="ADAL" clId="{69FA45F5-9958-4ABC-88D9-EBC662E020B9}" dt="2023-04-04T20:19:27.164" v="20" actId="478"/>
          <ac:graphicFrameMkLst>
            <pc:docMk/>
            <pc:sldMk cId="2873063654" sldId="282"/>
            <ac:graphicFrameMk id="6" creationId="{DB23E567-BDB1-4E6F-9EA8-3E4297461AEE}"/>
          </ac:graphicFrameMkLst>
        </pc:graphicFrameChg>
        <pc:graphicFrameChg chg="del mod">
          <ac:chgData name="Lauren Miceli" userId="4d56fe84-910c-4c7d-9eac-6378e2ad1ebb" providerId="ADAL" clId="{69FA45F5-9958-4ABC-88D9-EBC662E020B9}" dt="2023-04-04T21:49:16.190" v="1827" actId="478"/>
          <ac:graphicFrameMkLst>
            <pc:docMk/>
            <pc:sldMk cId="2873063654" sldId="282"/>
            <ac:graphicFrameMk id="7" creationId="{1DFA2D46-D5A5-4031-22F2-BA24B2C22A2F}"/>
          </ac:graphicFrameMkLst>
        </pc:graphicFrameChg>
        <pc:graphicFrameChg chg="del">
          <ac:chgData name="Lauren Miceli" userId="4d56fe84-910c-4c7d-9eac-6378e2ad1ebb" providerId="ADAL" clId="{69FA45F5-9958-4ABC-88D9-EBC662E020B9}" dt="2023-04-04T20:19:32.589" v="21" actId="478"/>
          <ac:graphicFrameMkLst>
            <pc:docMk/>
            <pc:sldMk cId="2873063654" sldId="282"/>
            <ac:graphicFrameMk id="9" creationId="{25493C90-2F8E-44CF-8F22-8A2531BD3A51}"/>
          </ac:graphicFrameMkLst>
        </pc:graphicFrameChg>
        <pc:picChg chg="add del mod">
          <ac:chgData name="Lauren Miceli" userId="4d56fe84-910c-4c7d-9eac-6378e2ad1ebb" providerId="ADAL" clId="{69FA45F5-9958-4ABC-88D9-EBC662E020B9}" dt="2023-04-05T20:10:08.694" v="2559" actId="478"/>
          <ac:picMkLst>
            <pc:docMk/>
            <pc:sldMk cId="2873063654" sldId="282"/>
            <ac:picMk id="26" creationId="{D3030C7E-4DBE-CFA7-91E2-1B0D305630D3}"/>
          </ac:picMkLst>
        </pc:picChg>
      </pc:sldChg>
      <pc:sldChg chg="delSp modSp add mod">
        <pc:chgData name="Lauren Miceli" userId="4d56fe84-910c-4c7d-9eac-6378e2ad1ebb" providerId="ADAL" clId="{69FA45F5-9958-4ABC-88D9-EBC662E020B9}" dt="2023-04-06T14:15:54.188" v="2901" actId="1076"/>
        <pc:sldMkLst>
          <pc:docMk/>
          <pc:sldMk cId="1161265540" sldId="283"/>
        </pc:sldMkLst>
        <pc:spChg chg="mod">
          <ac:chgData name="Lauren Miceli" userId="4d56fe84-910c-4c7d-9eac-6378e2ad1ebb" providerId="ADAL" clId="{69FA45F5-9958-4ABC-88D9-EBC662E020B9}" dt="2023-04-04T20:45:35.718" v="1063" actId="1076"/>
          <ac:spMkLst>
            <pc:docMk/>
            <pc:sldMk cId="1161265540" sldId="283"/>
            <ac:spMk id="2" creationId="{D543047E-FBFD-4F79-BCA5-10E69740F030}"/>
          </ac:spMkLst>
        </pc:spChg>
        <pc:spChg chg="del">
          <ac:chgData name="Lauren Miceli" userId="4d56fe84-910c-4c7d-9eac-6378e2ad1ebb" providerId="ADAL" clId="{69FA45F5-9958-4ABC-88D9-EBC662E020B9}" dt="2023-04-06T14:15:46.767" v="2899" actId="478"/>
          <ac:spMkLst>
            <pc:docMk/>
            <pc:sldMk cId="1161265540" sldId="283"/>
            <ac:spMk id="6" creationId="{3DD29754-AC4F-36BD-7A7C-BEA03EB75815}"/>
          </ac:spMkLst>
        </pc:spChg>
        <pc:spChg chg="del">
          <ac:chgData name="Lauren Miceli" userId="4d56fe84-910c-4c7d-9eac-6378e2ad1ebb" providerId="ADAL" clId="{69FA45F5-9958-4ABC-88D9-EBC662E020B9}" dt="2023-04-06T14:15:45.388" v="2898" actId="478"/>
          <ac:spMkLst>
            <pc:docMk/>
            <pc:sldMk cId="1161265540" sldId="283"/>
            <ac:spMk id="7" creationId="{28755EAB-3E66-46ED-4B16-A7FEE244C0F1}"/>
          </ac:spMkLst>
        </pc:spChg>
        <pc:spChg chg="mod">
          <ac:chgData name="Lauren Miceli" userId="4d56fe84-910c-4c7d-9eac-6378e2ad1ebb" providerId="ADAL" clId="{69FA45F5-9958-4ABC-88D9-EBC662E020B9}" dt="2023-04-06T14:15:40.637" v="2896" actId="6549"/>
          <ac:spMkLst>
            <pc:docMk/>
            <pc:sldMk cId="1161265540" sldId="283"/>
            <ac:spMk id="12" creationId="{4A88E434-8B04-4F7F-AA89-584817DF8933}"/>
          </ac:spMkLst>
        </pc:spChg>
        <pc:grpChg chg="del mod">
          <ac:chgData name="Lauren Miceli" userId="4d56fe84-910c-4c7d-9eac-6378e2ad1ebb" providerId="ADAL" clId="{69FA45F5-9958-4ABC-88D9-EBC662E020B9}" dt="2023-04-06T14:15:43.735" v="2897" actId="478"/>
          <ac:grpSpMkLst>
            <pc:docMk/>
            <pc:sldMk cId="1161265540" sldId="283"/>
            <ac:grpSpMk id="28" creationId="{1072711D-EC71-F26E-9DB9-F5596D1594E6}"/>
          </ac:grpSpMkLst>
        </pc:grpChg>
        <pc:picChg chg="mod">
          <ac:chgData name="Lauren Miceli" userId="4d56fe84-910c-4c7d-9eac-6378e2ad1ebb" providerId="ADAL" clId="{69FA45F5-9958-4ABC-88D9-EBC662E020B9}" dt="2023-04-06T14:15:54.188" v="2901" actId="1076"/>
          <ac:picMkLst>
            <pc:docMk/>
            <pc:sldMk cId="1161265540" sldId="283"/>
            <ac:picMk id="11" creationId="{3F434322-21B4-858A-A4AA-B4098C6A7BC2}"/>
          </ac:picMkLst>
        </pc:picChg>
        <pc:picChg chg="del mod">
          <ac:chgData name="Lauren Miceli" userId="4d56fe84-910c-4c7d-9eac-6378e2ad1ebb" providerId="ADAL" clId="{69FA45F5-9958-4ABC-88D9-EBC662E020B9}" dt="2023-04-06T14:15:37.231" v="2893" actId="478"/>
          <ac:picMkLst>
            <pc:docMk/>
            <pc:sldMk cId="1161265540" sldId="283"/>
            <ac:picMk id="19" creationId="{EF2B3400-0E23-A226-FD09-E5E46681AA29}"/>
          </ac:picMkLst>
        </pc:picChg>
        <pc:picChg chg="del mod">
          <ac:chgData name="Lauren Miceli" userId="4d56fe84-910c-4c7d-9eac-6378e2ad1ebb" providerId="ADAL" clId="{69FA45F5-9958-4ABC-88D9-EBC662E020B9}" dt="2023-04-06T14:15:04.128" v="2888" actId="478"/>
          <ac:picMkLst>
            <pc:docMk/>
            <pc:sldMk cId="1161265540" sldId="283"/>
            <ac:picMk id="21" creationId="{A37196A8-42EE-8D81-5C0E-9D851522C5FC}"/>
          </ac:picMkLst>
        </pc:picChg>
        <pc:picChg chg="del mod">
          <ac:chgData name="Lauren Miceli" userId="4d56fe84-910c-4c7d-9eac-6378e2ad1ebb" providerId="ADAL" clId="{69FA45F5-9958-4ABC-88D9-EBC662E020B9}" dt="2023-04-06T14:15:07.682" v="2890" actId="478"/>
          <ac:picMkLst>
            <pc:docMk/>
            <pc:sldMk cId="1161265540" sldId="283"/>
            <ac:picMk id="25" creationId="{F606C3F6-0928-93A5-DA85-9E504095C71C}"/>
          </ac:picMkLst>
        </pc:picChg>
        <pc:picChg chg="del mod">
          <ac:chgData name="Lauren Miceli" userId="4d56fe84-910c-4c7d-9eac-6378e2ad1ebb" providerId="ADAL" clId="{69FA45F5-9958-4ABC-88D9-EBC662E020B9}" dt="2023-04-06T14:15:06.644" v="2889" actId="478"/>
          <ac:picMkLst>
            <pc:docMk/>
            <pc:sldMk cId="1161265540" sldId="283"/>
            <ac:picMk id="27" creationId="{EABEE14C-CE80-56DF-6720-B19CC72E6E03}"/>
          </ac:picMkLst>
        </pc:picChg>
        <pc:cxnChg chg="del mod">
          <ac:chgData name="Lauren Miceli" userId="4d56fe84-910c-4c7d-9eac-6378e2ad1ebb" providerId="ADAL" clId="{69FA45F5-9958-4ABC-88D9-EBC662E020B9}" dt="2023-04-06T14:15:36.541" v="2892" actId="478"/>
          <ac:cxnSpMkLst>
            <pc:docMk/>
            <pc:sldMk cId="1161265540" sldId="283"/>
            <ac:cxnSpMk id="30" creationId="{3437D200-0A33-449C-7B2E-9458031A38FD}"/>
          </ac:cxnSpMkLst>
        </pc:cxnChg>
        <pc:cxnChg chg="del mod">
          <ac:chgData name="Lauren Miceli" userId="4d56fe84-910c-4c7d-9eac-6378e2ad1ebb" providerId="ADAL" clId="{69FA45F5-9958-4ABC-88D9-EBC662E020B9}" dt="2023-04-06T14:15:38.523" v="2894" actId="478"/>
          <ac:cxnSpMkLst>
            <pc:docMk/>
            <pc:sldMk cId="1161265540" sldId="283"/>
            <ac:cxnSpMk id="31" creationId="{3FEB63A6-29F4-D479-5321-F74EDF0E8CEC}"/>
          </ac:cxnSpMkLst>
        </pc:cxnChg>
        <pc:cxnChg chg="del mod">
          <ac:chgData name="Lauren Miceli" userId="4d56fe84-910c-4c7d-9eac-6378e2ad1ebb" providerId="ADAL" clId="{69FA45F5-9958-4ABC-88D9-EBC662E020B9}" dt="2023-04-06T14:15:39.738" v="2895" actId="478"/>
          <ac:cxnSpMkLst>
            <pc:docMk/>
            <pc:sldMk cId="1161265540" sldId="283"/>
            <ac:cxnSpMk id="34" creationId="{0BF3D611-C92A-7750-F966-099E92D63787}"/>
          </ac:cxnSpMkLst>
        </pc:cxnChg>
      </pc:sldChg>
      <pc:sldChg chg="addSp delSp modSp add mod modNotesTx">
        <pc:chgData name="Lauren Miceli" userId="4d56fe84-910c-4c7d-9eac-6378e2ad1ebb" providerId="ADAL" clId="{69FA45F5-9958-4ABC-88D9-EBC662E020B9}" dt="2023-04-06T15:57:38.345" v="4188" actId="1035"/>
        <pc:sldMkLst>
          <pc:docMk/>
          <pc:sldMk cId="1257567908" sldId="284"/>
        </pc:sldMkLst>
        <pc:spChg chg="mod">
          <ac:chgData name="Lauren Miceli" userId="4d56fe84-910c-4c7d-9eac-6378e2ad1ebb" providerId="ADAL" clId="{69FA45F5-9958-4ABC-88D9-EBC662E020B9}" dt="2023-04-04T20:45:26.138" v="1062" actId="1076"/>
          <ac:spMkLst>
            <pc:docMk/>
            <pc:sldMk cId="1257567908" sldId="284"/>
            <ac:spMk id="2" creationId="{D543047E-FBFD-4F79-BCA5-10E69740F030}"/>
          </ac:spMkLst>
        </pc:spChg>
        <pc:spChg chg="add del mod">
          <ac:chgData name="Lauren Miceli" userId="4d56fe84-910c-4c7d-9eac-6378e2ad1ebb" providerId="ADAL" clId="{69FA45F5-9958-4ABC-88D9-EBC662E020B9}" dt="2023-04-04T20:27:44.307" v="336"/>
          <ac:spMkLst>
            <pc:docMk/>
            <pc:sldMk cId="1257567908" sldId="284"/>
            <ac:spMk id="7" creationId="{7FD1D6F6-4411-7689-7A9C-2FD2F6FE2463}"/>
          </ac:spMkLst>
        </pc:spChg>
        <pc:spChg chg="mod">
          <ac:chgData name="Lauren Miceli" userId="4d56fe84-910c-4c7d-9eac-6378e2ad1ebb" providerId="ADAL" clId="{69FA45F5-9958-4ABC-88D9-EBC662E020B9}" dt="2023-04-06T15:33:21.941" v="3920" actId="1076"/>
          <ac:spMkLst>
            <pc:docMk/>
            <pc:sldMk cId="1257567908" sldId="284"/>
            <ac:spMk id="9" creationId="{2451B26F-ED56-16CC-0D6C-1535FC92B3DF}"/>
          </ac:spMkLst>
        </pc:spChg>
        <pc:spChg chg="mod">
          <ac:chgData name="Lauren Miceli" userId="4d56fe84-910c-4c7d-9eac-6378e2ad1ebb" providerId="ADAL" clId="{69FA45F5-9958-4ABC-88D9-EBC662E020B9}" dt="2023-04-06T15:45:23.341" v="4092" actId="1035"/>
          <ac:spMkLst>
            <pc:docMk/>
            <pc:sldMk cId="1257567908" sldId="284"/>
            <ac:spMk id="10" creationId="{92359EAF-91CF-EBD9-2E3A-E951EDE7FAAE}"/>
          </ac:spMkLst>
        </pc:spChg>
        <pc:spChg chg="add del mod">
          <ac:chgData name="Lauren Miceli" userId="4d56fe84-910c-4c7d-9eac-6378e2ad1ebb" providerId="ADAL" clId="{69FA45F5-9958-4ABC-88D9-EBC662E020B9}" dt="2023-04-06T15:40:32.073" v="4029" actId="478"/>
          <ac:spMkLst>
            <pc:docMk/>
            <pc:sldMk cId="1257567908" sldId="284"/>
            <ac:spMk id="12" creationId="{D17FCDAA-B6C4-29FC-F72A-766D0D75134E}"/>
          </ac:spMkLst>
        </pc:spChg>
        <pc:spChg chg="del mod">
          <ac:chgData name="Lauren Miceli" userId="4d56fe84-910c-4c7d-9eac-6378e2ad1ebb" providerId="ADAL" clId="{69FA45F5-9958-4ABC-88D9-EBC662E020B9}" dt="2023-04-04T20:28:14.760" v="352" actId="478"/>
          <ac:spMkLst>
            <pc:docMk/>
            <pc:sldMk cId="1257567908" sldId="284"/>
            <ac:spMk id="18" creationId="{9BC4C9B0-BB33-A218-8167-97888107E093}"/>
          </ac:spMkLst>
        </pc:spChg>
        <pc:spChg chg="del mod">
          <ac:chgData name="Lauren Miceli" userId="4d56fe84-910c-4c7d-9eac-6378e2ad1ebb" providerId="ADAL" clId="{69FA45F5-9958-4ABC-88D9-EBC662E020B9}" dt="2023-04-04T20:28:13.178" v="351" actId="478"/>
          <ac:spMkLst>
            <pc:docMk/>
            <pc:sldMk cId="1257567908" sldId="284"/>
            <ac:spMk id="20" creationId="{49DF913C-9922-9C89-7D60-9B7B123FF586}"/>
          </ac:spMkLst>
        </pc:spChg>
        <pc:spChg chg="mod">
          <ac:chgData name="Lauren Miceli" userId="4d56fe84-910c-4c7d-9eac-6378e2ad1ebb" providerId="ADAL" clId="{69FA45F5-9958-4ABC-88D9-EBC662E020B9}" dt="2023-04-06T15:45:23.341" v="4092" actId="1035"/>
          <ac:spMkLst>
            <pc:docMk/>
            <pc:sldMk cId="1257567908" sldId="284"/>
            <ac:spMk id="22" creationId="{1C49C842-6F31-9505-1A7E-5182C559C609}"/>
          </ac:spMkLst>
        </pc:spChg>
        <pc:spChg chg="add mod">
          <ac:chgData name="Lauren Miceli" userId="4d56fe84-910c-4c7d-9eac-6378e2ad1ebb" providerId="ADAL" clId="{69FA45F5-9958-4ABC-88D9-EBC662E020B9}" dt="2023-04-06T15:08:39.032" v="3597" actId="20577"/>
          <ac:spMkLst>
            <pc:docMk/>
            <pc:sldMk cId="1257567908" sldId="284"/>
            <ac:spMk id="23" creationId="{B07C6EBD-2281-BD12-B8E3-16831B7460AB}"/>
          </ac:spMkLst>
        </pc:spChg>
        <pc:spChg chg="add mod">
          <ac:chgData name="Lauren Miceli" userId="4d56fe84-910c-4c7d-9eac-6378e2ad1ebb" providerId="ADAL" clId="{69FA45F5-9958-4ABC-88D9-EBC662E020B9}" dt="2023-04-06T15:17:19.852" v="3663" actId="1076"/>
          <ac:spMkLst>
            <pc:docMk/>
            <pc:sldMk cId="1257567908" sldId="284"/>
            <ac:spMk id="24" creationId="{732E31D3-3E04-0FF3-8C00-30C8C0A057E0}"/>
          </ac:spMkLst>
        </pc:spChg>
        <pc:spChg chg="add mod">
          <ac:chgData name="Lauren Miceli" userId="4d56fe84-910c-4c7d-9eac-6378e2ad1ebb" providerId="ADAL" clId="{69FA45F5-9958-4ABC-88D9-EBC662E020B9}" dt="2023-04-06T15:08:48.167" v="3598" actId="404"/>
          <ac:spMkLst>
            <pc:docMk/>
            <pc:sldMk cId="1257567908" sldId="284"/>
            <ac:spMk id="26" creationId="{D5FD6859-BA18-49A4-D579-C7C518B2B2FC}"/>
          </ac:spMkLst>
        </pc:spChg>
        <pc:spChg chg="mod">
          <ac:chgData name="Lauren Miceli" userId="4d56fe84-910c-4c7d-9eac-6378e2ad1ebb" providerId="ADAL" clId="{69FA45F5-9958-4ABC-88D9-EBC662E020B9}" dt="2023-04-06T15:44:42.633" v="4039" actId="1076"/>
          <ac:spMkLst>
            <pc:docMk/>
            <pc:sldMk cId="1257567908" sldId="284"/>
            <ac:spMk id="27" creationId="{C0C137EE-24A0-5FE6-D68F-69DDAA3D689D}"/>
          </ac:spMkLst>
        </pc:spChg>
        <pc:spChg chg="mod">
          <ac:chgData name="Lauren Miceli" userId="4d56fe84-910c-4c7d-9eac-6378e2ad1ebb" providerId="ADAL" clId="{69FA45F5-9958-4ABC-88D9-EBC662E020B9}" dt="2023-04-06T15:57:38.345" v="4188" actId="1035"/>
          <ac:spMkLst>
            <pc:docMk/>
            <pc:sldMk cId="1257567908" sldId="284"/>
            <ac:spMk id="28" creationId="{7A389948-465F-3261-B890-25A31B61075F}"/>
          </ac:spMkLst>
        </pc:spChg>
        <pc:spChg chg="add mod">
          <ac:chgData name="Lauren Miceli" userId="4d56fe84-910c-4c7d-9eac-6378e2ad1ebb" providerId="ADAL" clId="{69FA45F5-9958-4ABC-88D9-EBC662E020B9}" dt="2023-04-06T15:09:17.138" v="3604" actId="14100"/>
          <ac:spMkLst>
            <pc:docMk/>
            <pc:sldMk cId="1257567908" sldId="284"/>
            <ac:spMk id="29" creationId="{CB4A2FF2-C2DB-8539-50B8-8E4C9D818F0E}"/>
          </ac:spMkLst>
        </pc:spChg>
        <pc:spChg chg="mod">
          <ac:chgData name="Lauren Miceli" userId="4d56fe84-910c-4c7d-9eac-6378e2ad1ebb" providerId="ADAL" clId="{69FA45F5-9958-4ABC-88D9-EBC662E020B9}" dt="2023-04-06T15:50:49.600" v="4180"/>
          <ac:spMkLst>
            <pc:docMk/>
            <pc:sldMk cId="1257567908" sldId="284"/>
            <ac:spMk id="33" creationId="{45540A26-BE1E-9E5D-C210-B23859073496}"/>
          </ac:spMkLst>
        </pc:spChg>
        <pc:spChg chg="add mod">
          <ac:chgData name="Lauren Miceli" userId="4d56fe84-910c-4c7d-9eac-6378e2ad1ebb" providerId="ADAL" clId="{69FA45F5-9958-4ABC-88D9-EBC662E020B9}" dt="2023-04-06T15:35:26.541" v="3978" actId="1076"/>
          <ac:spMkLst>
            <pc:docMk/>
            <pc:sldMk cId="1257567908" sldId="284"/>
            <ac:spMk id="34" creationId="{B8144B86-73A8-F49A-ACB3-EABABC1EF4E5}"/>
          </ac:spMkLst>
        </pc:spChg>
        <pc:spChg chg="add del mod">
          <ac:chgData name="Lauren Miceli" userId="4d56fe84-910c-4c7d-9eac-6378e2ad1ebb" providerId="ADAL" clId="{69FA45F5-9958-4ABC-88D9-EBC662E020B9}" dt="2023-04-04T21:09:19.330" v="1354" actId="478"/>
          <ac:spMkLst>
            <pc:docMk/>
            <pc:sldMk cId="1257567908" sldId="284"/>
            <ac:spMk id="36" creationId="{2A62ECFD-67BC-0BFF-60D1-8C9446B45AD4}"/>
          </ac:spMkLst>
        </pc:spChg>
        <pc:spChg chg="add mod">
          <ac:chgData name="Lauren Miceli" userId="4d56fe84-910c-4c7d-9eac-6378e2ad1ebb" providerId="ADAL" clId="{69FA45F5-9958-4ABC-88D9-EBC662E020B9}" dt="2023-04-06T15:35:48.211" v="3999" actId="1037"/>
          <ac:spMkLst>
            <pc:docMk/>
            <pc:sldMk cId="1257567908" sldId="284"/>
            <ac:spMk id="36" creationId="{C5505BAA-3A8C-2CD1-279C-E1E1C2F9C8DF}"/>
          </ac:spMkLst>
        </pc:spChg>
        <pc:spChg chg="add del mod">
          <ac:chgData name="Lauren Miceli" userId="4d56fe84-910c-4c7d-9eac-6378e2ad1ebb" providerId="ADAL" clId="{69FA45F5-9958-4ABC-88D9-EBC662E020B9}" dt="2023-04-04T21:09:22.280" v="1355" actId="478"/>
          <ac:spMkLst>
            <pc:docMk/>
            <pc:sldMk cId="1257567908" sldId="284"/>
            <ac:spMk id="37" creationId="{3617584A-1961-7B76-F3ED-615B6AFA7733}"/>
          </ac:spMkLst>
        </pc:spChg>
        <pc:spChg chg="add mod">
          <ac:chgData name="Lauren Miceli" userId="4d56fe84-910c-4c7d-9eac-6378e2ad1ebb" providerId="ADAL" clId="{69FA45F5-9958-4ABC-88D9-EBC662E020B9}" dt="2023-04-06T15:49:25.271" v="4172" actId="1076"/>
          <ac:spMkLst>
            <pc:docMk/>
            <pc:sldMk cId="1257567908" sldId="284"/>
            <ac:spMk id="40" creationId="{89B44ED1-2483-BEED-97FF-0F510FC33A88}"/>
          </ac:spMkLst>
        </pc:spChg>
        <pc:spChg chg="add del mod">
          <ac:chgData name="Lauren Miceli" userId="4d56fe84-910c-4c7d-9eac-6378e2ad1ebb" providerId="ADAL" clId="{69FA45F5-9958-4ABC-88D9-EBC662E020B9}" dt="2023-04-06T14:26:00.998" v="3128" actId="478"/>
          <ac:spMkLst>
            <pc:docMk/>
            <pc:sldMk cId="1257567908" sldId="284"/>
            <ac:spMk id="42" creationId="{56FE29EC-1B9B-7B8A-2EA1-7A75D7F59C16}"/>
          </ac:spMkLst>
        </pc:spChg>
        <pc:spChg chg="add del mod">
          <ac:chgData name="Lauren Miceli" userId="4d56fe84-910c-4c7d-9eac-6378e2ad1ebb" providerId="ADAL" clId="{69FA45F5-9958-4ABC-88D9-EBC662E020B9}" dt="2023-04-06T14:26:07.143" v="3132" actId="478"/>
          <ac:spMkLst>
            <pc:docMk/>
            <pc:sldMk cId="1257567908" sldId="284"/>
            <ac:spMk id="44" creationId="{ED7C09B0-2644-1405-E645-54CBBC597364}"/>
          </ac:spMkLst>
        </pc:spChg>
        <pc:grpChg chg="add mod">
          <ac:chgData name="Lauren Miceli" userId="4d56fe84-910c-4c7d-9eac-6378e2ad1ebb" providerId="ADAL" clId="{69FA45F5-9958-4ABC-88D9-EBC662E020B9}" dt="2023-04-06T15:38:54.437" v="4028" actId="1076"/>
          <ac:grpSpMkLst>
            <pc:docMk/>
            <pc:sldMk cId="1257567908" sldId="284"/>
            <ac:grpSpMk id="8" creationId="{2C4F68E6-F270-BF92-70B2-E174F623F969}"/>
          </ac:grpSpMkLst>
        </pc:grpChg>
        <pc:grpChg chg="add mod">
          <ac:chgData name="Lauren Miceli" userId="4d56fe84-910c-4c7d-9eac-6378e2ad1ebb" providerId="ADAL" clId="{69FA45F5-9958-4ABC-88D9-EBC662E020B9}" dt="2023-04-06T15:17:55.511" v="3668" actId="1076"/>
          <ac:grpSpMkLst>
            <pc:docMk/>
            <pc:sldMk cId="1257567908" sldId="284"/>
            <ac:grpSpMk id="25" creationId="{C7C06040-8266-BBDB-83B5-14CCAEE7F962}"/>
          </ac:grpSpMkLst>
        </pc:grpChg>
        <pc:grpChg chg="del">
          <ac:chgData name="Lauren Miceli" userId="4d56fe84-910c-4c7d-9eac-6378e2ad1ebb" providerId="ADAL" clId="{69FA45F5-9958-4ABC-88D9-EBC662E020B9}" dt="2023-04-04T20:46:08.529" v="1105" actId="478"/>
          <ac:grpSpMkLst>
            <pc:docMk/>
            <pc:sldMk cId="1257567908" sldId="284"/>
            <ac:grpSpMk id="28" creationId="{1072711D-EC71-F26E-9DB9-F5596D1594E6}"/>
          </ac:grpSpMkLst>
        </pc:grpChg>
        <pc:grpChg chg="add mod">
          <ac:chgData name="Lauren Miceli" userId="4d56fe84-910c-4c7d-9eac-6378e2ad1ebb" providerId="ADAL" clId="{69FA45F5-9958-4ABC-88D9-EBC662E020B9}" dt="2023-04-04T21:09:33.370" v="1357" actId="164"/>
          <ac:grpSpMkLst>
            <pc:docMk/>
            <pc:sldMk cId="1257567908" sldId="284"/>
            <ac:grpSpMk id="32" creationId="{18BC2309-A60F-C5D6-C391-0BBC6ADA926D}"/>
          </ac:grpSpMkLst>
        </pc:grpChg>
        <pc:grpChg chg="add mod">
          <ac:chgData name="Lauren Miceli" userId="4d56fe84-910c-4c7d-9eac-6378e2ad1ebb" providerId="ADAL" clId="{69FA45F5-9958-4ABC-88D9-EBC662E020B9}" dt="2023-04-06T15:38:37.711" v="4016" actId="1036"/>
          <ac:grpSpMkLst>
            <pc:docMk/>
            <pc:sldMk cId="1257567908" sldId="284"/>
            <ac:grpSpMk id="46" creationId="{77523931-A2A6-0746-3C29-098E7AF83CBF}"/>
          </ac:grpSpMkLst>
        </pc:grpChg>
        <pc:picChg chg="add mod">
          <ac:chgData name="Lauren Miceli" userId="4d56fe84-910c-4c7d-9eac-6378e2ad1ebb" providerId="ADAL" clId="{69FA45F5-9958-4ABC-88D9-EBC662E020B9}" dt="2023-04-06T15:38:37.711" v="4016" actId="1036"/>
          <ac:picMkLst>
            <pc:docMk/>
            <pc:sldMk cId="1257567908" sldId="284"/>
            <ac:picMk id="6" creationId="{7C32E421-4865-1BF7-A82D-AD760C010F35}"/>
          </ac:picMkLst>
        </pc:picChg>
        <pc:picChg chg="del">
          <ac:chgData name="Lauren Miceli" userId="4d56fe84-910c-4c7d-9eac-6378e2ad1ebb" providerId="ADAL" clId="{69FA45F5-9958-4ABC-88D9-EBC662E020B9}" dt="2023-04-04T20:27:21.519" v="326" actId="478"/>
          <ac:picMkLst>
            <pc:docMk/>
            <pc:sldMk cId="1257567908" sldId="284"/>
            <ac:picMk id="11" creationId="{3F434322-21B4-858A-A4AA-B4098C6A7BC2}"/>
          </ac:picMkLst>
        </pc:picChg>
        <pc:picChg chg="add del mod">
          <ac:chgData name="Lauren Miceli" userId="4d56fe84-910c-4c7d-9eac-6378e2ad1ebb" providerId="ADAL" clId="{69FA45F5-9958-4ABC-88D9-EBC662E020B9}" dt="2023-04-06T14:26:03.134" v="3129" actId="478"/>
          <ac:picMkLst>
            <pc:docMk/>
            <pc:sldMk cId="1257567908" sldId="284"/>
            <ac:picMk id="11" creationId="{40C241F8-FEF8-8409-8AAD-EEB6852FEFEB}"/>
          </ac:picMkLst>
        </pc:picChg>
        <pc:picChg chg="add mod modCrop">
          <ac:chgData name="Lauren Miceli" userId="4d56fe84-910c-4c7d-9eac-6378e2ad1ebb" providerId="ADAL" clId="{69FA45F5-9958-4ABC-88D9-EBC662E020B9}" dt="2023-04-06T15:34:52.176" v="3961" actId="1076"/>
          <ac:picMkLst>
            <pc:docMk/>
            <pc:sldMk cId="1257567908" sldId="284"/>
            <ac:picMk id="16" creationId="{A707B484-03D6-E68F-F859-334E6F95A772}"/>
          </ac:picMkLst>
        </pc:picChg>
        <pc:picChg chg="mod modCrop">
          <ac:chgData name="Lauren Miceli" userId="4d56fe84-910c-4c7d-9eac-6378e2ad1ebb" providerId="ADAL" clId="{69FA45F5-9958-4ABC-88D9-EBC662E020B9}" dt="2023-04-04T20:53:27.668" v="1336" actId="18131"/>
          <ac:picMkLst>
            <pc:docMk/>
            <pc:sldMk cId="1257567908" sldId="284"/>
            <ac:picMk id="17" creationId="{42D0774C-CB78-4A97-B5DD-5888BB006248}"/>
          </ac:picMkLst>
        </pc:picChg>
        <pc:picChg chg="add mod modCrop">
          <ac:chgData name="Lauren Miceli" userId="4d56fe84-910c-4c7d-9eac-6378e2ad1ebb" providerId="ADAL" clId="{69FA45F5-9958-4ABC-88D9-EBC662E020B9}" dt="2023-04-06T15:34:52.176" v="3961" actId="1076"/>
          <ac:picMkLst>
            <pc:docMk/>
            <pc:sldMk cId="1257567908" sldId="284"/>
            <ac:picMk id="19" creationId="{433B48F6-46D2-5B4B-875D-0513F42C8930}"/>
          </ac:picMkLst>
        </pc:picChg>
        <pc:picChg chg="del">
          <ac:chgData name="Lauren Miceli" userId="4d56fe84-910c-4c7d-9eac-6378e2ad1ebb" providerId="ADAL" clId="{69FA45F5-9958-4ABC-88D9-EBC662E020B9}" dt="2023-04-04T20:27:22.118" v="327" actId="478"/>
          <ac:picMkLst>
            <pc:docMk/>
            <pc:sldMk cId="1257567908" sldId="284"/>
            <ac:picMk id="19" creationId="{EF2B3400-0E23-A226-FD09-E5E46681AA29}"/>
          </ac:picMkLst>
        </pc:picChg>
        <pc:picChg chg="add del mod modCrop">
          <ac:chgData name="Lauren Miceli" userId="4d56fe84-910c-4c7d-9eac-6378e2ad1ebb" providerId="ADAL" clId="{69FA45F5-9958-4ABC-88D9-EBC662E020B9}" dt="2023-04-06T15:34:34.901" v="3921" actId="478"/>
          <ac:picMkLst>
            <pc:docMk/>
            <pc:sldMk cId="1257567908" sldId="284"/>
            <ac:picMk id="21" creationId="{08A2B9D1-FDB3-4D39-20A8-7E311D4E1032}"/>
          </ac:picMkLst>
        </pc:picChg>
        <pc:picChg chg="del">
          <ac:chgData name="Lauren Miceli" userId="4d56fe84-910c-4c7d-9eac-6378e2ad1ebb" providerId="ADAL" clId="{69FA45F5-9958-4ABC-88D9-EBC662E020B9}" dt="2023-04-04T20:27:22.759" v="328" actId="478"/>
          <ac:picMkLst>
            <pc:docMk/>
            <pc:sldMk cId="1257567908" sldId="284"/>
            <ac:picMk id="21" creationId="{A37196A8-42EE-8D81-5C0E-9D851522C5FC}"/>
          </ac:picMkLst>
        </pc:picChg>
        <pc:picChg chg="del">
          <ac:chgData name="Lauren Miceli" userId="4d56fe84-910c-4c7d-9eac-6378e2ad1ebb" providerId="ADAL" clId="{69FA45F5-9958-4ABC-88D9-EBC662E020B9}" dt="2023-04-04T20:27:23.403" v="329" actId="478"/>
          <ac:picMkLst>
            <pc:docMk/>
            <pc:sldMk cId="1257567908" sldId="284"/>
            <ac:picMk id="25" creationId="{F606C3F6-0928-93A5-DA85-9E504095C71C}"/>
          </ac:picMkLst>
        </pc:picChg>
        <pc:picChg chg="del">
          <ac:chgData name="Lauren Miceli" userId="4d56fe84-910c-4c7d-9eac-6378e2ad1ebb" providerId="ADAL" clId="{69FA45F5-9958-4ABC-88D9-EBC662E020B9}" dt="2023-04-04T20:27:23.849" v="330" actId="478"/>
          <ac:picMkLst>
            <pc:docMk/>
            <pc:sldMk cId="1257567908" sldId="284"/>
            <ac:picMk id="27" creationId="{EABEE14C-CE80-56DF-6720-B19CC72E6E03}"/>
          </ac:picMkLst>
        </pc:picChg>
        <pc:picChg chg="add mod modCrop">
          <ac:chgData name="Lauren Miceli" userId="4d56fe84-910c-4c7d-9eac-6378e2ad1ebb" providerId="ADAL" clId="{69FA45F5-9958-4ABC-88D9-EBC662E020B9}" dt="2023-04-06T15:09:20.672" v="3607" actId="1037"/>
          <ac:picMkLst>
            <pc:docMk/>
            <pc:sldMk cId="1257567908" sldId="284"/>
            <ac:picMk id="35" creationId="{59B4C2CF-CC06-929D-D2C3-558CD8586223}"/>
          </ac:picMkLst>
        </pc:picChg>
        <pc:picChg chg="add del mod">
          <ac:chgData name="Lauren Miceli" userId="4d56fe84-910c-4c7d-9eac-6378e2ad1ebb" providerId="ADAL" clId="{69FA45F5-9958-4ABC-88D9-EBC662E020B9}" dt="2023-04-06T14:26:08.341" v="3133" actId="478"/>
          <ac:picMkLst>
            <pc:docMk/>
            <pc:sldMk cId="1257567908" sldId="284"/>
            <ac:picMk id="39" creationId="{0F7BA925-9462-65A7-3D48-666044EC1C48}"/>
          </ac:picMkLst>
        </pc:picChg>
        <pc:cxnChg chg="del mod">
          <ac:chgData name="Lauren Miceli" userId="4d56fe84-910c-4c7d-9eac-6378e2ad1ebb" providerId="ADAL" clId="{69FA45F5-9958-4ABC-88D9-EBC662E020B9}" dt="2023-04-06T15:04:47.362" v="3422" actId="478"/>
          <ac:cxnSpMkLst>
            <pc:docMk/>
            <pc:sldMk cId="1257567908" sldId="284"/>
            <ac:cxnSpMk id="30" creationId="{3437D200-0A33-449C-7B2E-9458031A38FD}"/>
          </ac:cxnSpMkLst>
        </pc:cxnChg>
        <pc:cxnChg chg="mod">
          <ac:chgData name="Lauren Miceli" userId="4d56fe84-910c-4c7d-9eac-6378e2ad1ebb" providerId="ADAL" clId="{69FA45F5-9958-4ABC-88D9-EBC662E020B9}" dt="2023-04-06T15:35:58.191" v="4000" actId="14100"/>
          <ac:cxnSpMkLst>
            <pc:docMk/>
            <pc:sldMk cId="1257567908" sldId="284"/>
            <ac:cxnSpMk id="31" creationId="{3FEB63A6-29F4-D479-5321-F74EDF0E8CEC}"/>
          </ac:cxnSpMkLst>
        </pc:cxnChg>
        <pc:cxnChg chg="del mod">
          <ac:chgData name="Lauren Miceli" userId="4d56fe84-910c-4c7d-9eac-6378e2ad1ebb" providerId="ADAL" clId="{69FA45F5-9958-4ABC-88D9-EBC662E020B9}" dt="2023-04-04T21:09:24.182" v="1356" actId="478"/>
          <ac:cxnSpMkLst>
            <pc:docMk/>
            <pc:sldMk cId="1257567908" sldId="284"/>
            <ac:cxnSpMk id="34" creationId="{0BF3D611-C92A-7750-F966-099E92D63787}"/>
          </ac:cxnSpMkLst>
        </pc:cxnChg>
      </pc:sldChg>
      <pc:sldChg chg="addSp delSp modSp add mod">
        <pc:chgData name="Lauren Miceli" userId="4d56fe84-910c-4c7d-9eac-6378e2ad1ebb" providerId="ADAL" clId="{69FA45F5-9958-4ABC-88D9-EBC662E020B9}" dt="2023-04-06T17:30:52.951" v="4831" actId="1076"/>
        <pc:sldMkLst>
          <pc:docMk/>
          <pc:sldMk cId="4237675623" sldId="285"/>
        </pc:sldMkLst>
        <pc:spChg chg="mod">
          <ac:chgData name="Lauren Miceli" userId="4d56fe84-910c-4c7d-9eac-6378e2ad1ebb" providerId="ADAL" clId="{69FA45F5-9958-4ABC-88D9-EBC662E020B9}" dt="2023-04-04T21:09:13.660" v="1353" actId="20577"/>
          <ac:spMkLst>
            <pc:docMk/>
            <pc:sldMk cId="4237675623" sldId="285"/>
            <ac:spMk id="2" creationId="{D543047E-FBFD-4F79-BCA5-10E69740F030}"/>
          </ac:spMkLst>
        </pc:spChg>
        <pc:spChg chg="add del mod">
          <ac:chgData name="Lauren Miceli" userId="4d56fe84-910c-4c7d-9eac-6378e2ad1ebb" providerId="ADAL" clId="{69FA45F5-9958-4ABC-88D9-EBC662E020B9}" dt="2023-04-06T17:14:57.186" v="4420" actId="478"/>
          <ac:spMkLst>
            <pc:docMk/>
            <pc:sldMk cId="4237675623" sldId="285"/>
            <ac:spMk id="6" creationId="{C5343333-8815-8E68-6343-7764781A2179}"/>
          </ac:spMkLst>
        </pc:spChg>
        <pc:spChg chg="add del">
          <ac:chgData name="Lauren Miceli" userId="4d56fe84-910c-4c7d-9eac-6378e2ad1ebb" providerId="ADAL" clId="{69FA45F5-9958-4ABC-88D9-EBC662E020B9}" dt="2023-04-04T21:13:32.560" v="1423" actId="22"/>
          <ac:spMkLst>
            <pc:docMk/>
            <pc:sldMk cId="4237675623" sldId="285"/>
            <ac:spMk id="7" creationId="{8D0D2F27-E1B1-7139-A7B8-81B0C362FFAF}"/>
          </ac:spMkLst>
        </pc:spChg>
        <pc:spChg chg="add del mod">
          <ac:chgData name="Lauren Miceli" userId="4d56fe84-910c-4c7d-9eac-6378e2ad1ebb" providerId="ADAL" clId="{69FA45F5-9958-4ABC-88D9-EBC662E020B9}" dt="2023-04-06T17:28:17.990" v="4789" actId="6549"/>
          <ac:spMkLst>
            <pc:docMk/>
            <pc:sldMk cId="4237675623" sldId="285"/>
            <ac:spMk id="7" creationId="{C261715B-4992-B20D-F7A4-277DA426145F}"/>
          </ac:spMkLst>
        </pc:spChg>
        <pc:spChg chg="add mod">
          <ac:chgData name="Lauren Miceli" userId="4d56fe84-910c-4c7d-9eac-6378e2ad1ebb" providerId="ADAL" clId="{69FA45F5-9958-4ABC-88D9-EBC662E020B9}" dt="2023-04-06T17:29:40.676" v="4821" actId="1035"/>
          <ac:spMkLst>
            <pc:docMk/>
            <pc:sldMk cId="4237675623" sldId="285"/>
            <ac:spMk id="8" creationId="{9DB4C120-A25A-00EE-F23D-D797456FA965}"/>
          </ac:spMkLst>
        </pc:spChg>
        <pc:spChg chg="add mod">
          <ac:chgData name="Lauren Miceli" userId="4d56fe84-910c-4c7d-9eac-6378e2ad1ebb" providerId="ADAL" clId="{69FA45F5-9958-4ABC-88D9-EBC662E020B9}" dt="2023-04-06T17:29:40.676" v="4821" actId="1035"/>
          <ac:spMkLst>
            <pc:docMk/>
            <pc:sldMk cId="4237675623" sldId="285"/>
            <ac:spMk id="12" creationId="{80FA564F-2A13-1F59-CF57-144929609938}"/>
          </ac:spMkLst>
        </pc:spChg>
        <pc:spChg chg="add mod">
          <ac:chgData name="Lauren Miceli" userId="4d56fe84-910c-4c7d-9eac-6378e2ad1ebb" providerId="ADAL" clId="{69FA45F5-9958-4ABC-88D9-EBC662E020B9}" dt="2023-04-06T17:30:44.666" v="4830" actId="12"/>
          <ac:spMkLst>
            <pc:docMk/>
            <pc:sldMk cId="4237675623" sldId="285"/>
            <ac:spMk id="14" creationId="{AB9E42AB-5D8F-C4D9-90E5-8D4A1299639C}"/>
          </ac:spMkLst>
        </pc:spChg>
        <pc:spChg chg="add mod">
          <ac:chgData name="Lauren Miceli" userId="4d56fe84-910c-4c7d-9eac-6378e2ad1ebb" providerId="ADAL" clId="{69FA45F5-9958-4ABC-88D9-EBC662E020B9}" dt="2023-04-06T17:29:40.676" v="4821" actId="1035"/>
          <ac:spMkLst>
            <pc:docMk/>
            <pc:sldMk cId="4237675623" sldId="285"/>
            <ac:spMk id="15" creationId="{E7598323-0C83-83E2-1E74-16B40B654846}"/>
          </ac:spMkLst>
        </pc:spChg>
        <pc:spChg chg="del">
          <ac:chgData name="Lauren Miceli" userId="4d56fe84-910c-4c7d-9eac-6378e2ad1ebb" providerId="ADAL" clId="{69FA45F5-9958-4ABC-88D9-EBC662E020B9}" dt="2023-04-04T21:11:24.896" v="1412" actId="478"/>
          <ac:spMkLst>
            <pc:docMk/>
            <pc:sldMk cId="4237675623" sldId="285"/>
            <ac:spMk id="23" creationId="{B07C6EBD-2281-BD12-B8E3-16831B7460AB}"/>
          </ac:spMkLst>
        </pc:spChg>
        <pc:spChg chg="del">
          <ac:chgData name="Lauren Miceli" userId="4d56fe84-910c-4c7d-9eac-6378e2ad1ebb" providerId="ADAL" clId="{69FA45F5-9958-4ABC-88D9-EBC662E020B9}" dt="2023-04-04T21:11:31.552" v="1416" actId="478"/>
          <ac:spMkLst>
            <pc:docMk/>
            <pc:sldMk cId="4237675623" sldId="285"/>
            <ac:spMk id="24" creationId="{732E31D3-3E04-0FF3-8C00-30C8C0A057E0}"/>
          </ac:spMkLst>
        </pc:spChg>
        <pc:spChg chg="mod">
          <ac:chgData name="Lauren Miceli" userId="4d56fe84-910c-4c7d-9eac-6378e2ad1ebb" providerId="ADAL" clId="{69FA45F5-9958-4ABC-88D9-EBC662E020B9}" dt="2023-04-04T21:11:23.280" v="1411" actId="6549"/>
          <ac:spMkLst>
            <pc:docMk/>
            <pc:sldMk cId="4237675623" sldId="285"/>
            <ac:spMk id="29" creationId="{CB4A2FF2-C2DB-8539-50B8-8E4C9D818F0E}"/>
          </ac:spMkLst>
        </pc:spChg>
        <pc:spChg chg="del mod">
          <ac:chgData name="Lauren Miceli" userId="4d56fe84-910c-4c7d-9eac-6378e2ad1ebb" providerId="ADAL" clId="{69FA45F5-9958-4ABC-88D9-EBC662E020B9}" dt="2023-04-04T21:13:42.610" v="1427" actId="478"/>
          <ac:spMkLst>
            <pc:docMk/>
            <pc:sldMk cId="4237675623" sldId="285"/>
            <ac:spMk id="36" creationId="{2A62ECFD-67BC-0BFF-60D1-8C9446B45AD4}"/>
          </ac:spMkLst>
        </pc:spChg>
        <pc:spChg chg="mod">
          <ac:chgData name="Lauren Miceli" userId="4d56fe84-910c-4c7d-9eac-6378e2ad1ebb" providerId="ADAL" clId="{69FA45F5-9958-4ABC-88D9-EBC662E020B9}" dt="2023-04-06T17:30:52.951" v="4831" actId="1076"/>
          <ac:spMkLst>
            <pc:docMk/>
            <pc:sldMk cId="4237675623" sldId="285"/>
            <ac:spMk id="37" creationId="{3617584A-1961-7B76-F3ED-615B6AFA7733}"/>
          </ac:spMkLst>
        </pc:spChg>
        <pc:spChg chg="del">
          <ac:chgData name="Lauren Miceli" userId="4d56fe84-910c-4c7d-9eac-6378e2ad1ebb" providerId="ADAL" clId="{69FA45F5-9958-4ABC-88D9-EBC662E020B9}" dt="2023-04-04T21:13:55.510" v="1429" actId="478"/>
          <ac:spMkLst>
            <pc:docMk/>
            <pc:sldMk cId="4237675623" sldId="285"/>
            <ac:spMk id="42" creationId="{56FE29EC-1B9B-7B8A-2EA1-7A75D7F59C16}"/>
          </ac:spMkLst>
        </pc:spChg>
        <pc:spChg chg="del">
          <ac:chgData name="Lauren Miceli" userId="4d56fe84-910c-4c7d-9eac-6378e2ad1ebb" providerId="ADAL" clId="{69FA45F5-9958-4ABC-88D9-EBC662E020B9}" dt="2023-04-04T21:13:57.260" v="1431" actId="478"/>
          <ac:spMkLst>
            <pc:docMk/>
            <pc:sldMk cId="4237675623" sldId="285"/>
            <ac:spMk id="44" creationId="{ED7C09B0-2644-1405-E645-54CBBC597364}"/>
          </ac:spMkLst>
        </pc:spChg>
        <pc:grpChg chg="del">
          <ac:chgData name="Lauren Miceli" userId="4d56fe84-910c-4c7d-9eac-6378e2ad1ebb" providerId="ADAL" clId="{69FA45F5-9958-4ABC-88D9-EBC662E020B9}" dt="2023-04-04T21:11:29.461" v="1415" actId="478"/>
          <ac:grpSpMkLst>
            <pc:docMk/>
            <pc:sldMk cId="4237675623" sldId="285"/>
            <ac:grpSpMk id="8" creationId="{2C4F68E6-F270-BF92-70B2-E174F623F969}"/>
          </ac:grpSpMkLst>
        </pc:grpChg>
        <pc:grpChg chg="del">
          <ac:chgData name="Lauren Miceli" userId="4d56fe84-910c-4c7d-9eac-6378e2ad1ebb" providerId="ADAL" clId="{69FA45F5-9958-4ABC-88D9-EBC662E020B9}" dt="2023-04-04T21:11:27" v="1413" actId="478"/>
          <ac:grpSpMkLst>
            <pc:docMk/>
            <pc:sldMk cId="4237675623" sldId="285"/>
            <ac:grpSpMk id="32" creationId="{18BC2309-A60F-C5D6-C391-0BBC6ADA926D}"/>
          </ac:grpSpMkLst>
        </pc:grpChg>
        <pc:picChg chg="del">
          <ac:chgData name="Lauren Miceli" userId="4d56fe84-910c-4c7d-9eac-6378e2ad1ebb" providerId="ADAL" clId="{69FA45F5-9958-4ABC-88D9-EBC662E020B9}" dt="2023-04-04T21:11:27.785" v="1414" actId="478"/>
          <ac:picMkLst>
            <pc:docMk/>
            <pc:sldMk cId="4237675623" sldId="285"/>
            <ac:picMk id="35" creationId="{59B4C2CF-CC06-929D-D2C3-558CD8586223}"/>
          </ac:picMkLst>
        </pc:picChg>
        <pc:picChg chg="del">
          <ac:chgData name="Lauren Miceli" userId="4d56fe84-910c-4c7d-9eac-6378e2ad1ebb" providerId="ADAL" clId="{69FA45F5-9958-4ABC-88D9-EBC662E020B9}" dt="2023-04-04T21:13:56.544" v="1430" actId="478"/>
          <ac:picMkLst>
            <pc:docMk/>
            <pc:sldMk cId="4237675623" sldId="285"/>
            <ac:picMk id="39" creationId="{0F7BA925-9462-65A7-3D48-666044EC1C48}"/>
          </ac:picMkLst>
        </pc:picChg>
        <pc:cxnChg chg="add del mod">
          <ac:chgData name="Lauren Miceli" userId="4d56fe84-910c-4c7d-9eac-6378e2ad1ebb" providerId="ADAL" clId="{69FA45F5-9958-4ABC-88D9-EBC662E020B9}" dt="2023-04-06T17:22:18.996" v="4625" actId="478"/>
          <ac:cxnSpMkLst>
            <pc:docMk/>
            <pc:sldMk cId="4237675623" sldId="285"/>
            <ac:cxnSpMk id="16" creationId="{810A1E82-BC47-B0AF-230E-3CACA1C92A8F}"/>
          </ac:cxnSpMkLst>
        </pc:cxnChg>
        <pc:cxnChg chg="add del mod">
          <ac:chgData name="Lauren Miceli" userId="4d56fe84-910c-4c7d-9eac-6378e2ad1ebb" providerId="ADAL" clId="{69FA45F5-9958-4ABC-88D9-EBC662E020B9}" dt="2023-04-06T17:26:55.205" v="4772" actId="478"/>
          <ac:cxnSpMkLst>
            <pc:docMk/>
            <pc:sldMk cId="4237675623" sldId="285"/>
            <ac:cxnSpMk id="25" creationId="{46D0FFFD-802B-B31D-0B20-9846AE0F85A7}"/>
          </ac:cxnSpMkLst>
        </pc:cxnChg>
        <pc:cxnChg chg="add del mod">
          <ac:chgData name="Lauren Miceli" userId="4d56fe84-910c-4c7d-9eac-6378e2ad1ebb" providerId="ADAL" clId="{69FA45F5-9958-4ABC-88D9-EBC662E020B9}" dt="2023-04-06T17:27:43.266" v="4783" actId="478"/>
          <ac:cxnSpMkLst>
            <pc:docMk/>
            <pc:sldMk cId="4237675623" sldId="285"/>
            <ac:cxnSpMk id="30" creationId="{3437D200-0A33-449C-7B2E-9458031A38FD}"/>
          </ac:cxnSpMkLst>
        </pc:cxnChg>
        <pc:cxnChg chg="del">
          <ac:chgData name="Lauren Miceli" userId="4d56fe84-910c-4c7d-9eac-6378e2ad1ebb" providerId="ADAL" clId="{69FA45F5-9958-4ABC-88D9-EBC662E020B9}" dt="2023-04-04T21:13:12.460" v="1418" actId="478"/>
          <ac:cxnSpMkLst>
            <pc:docMk/>
            <pc:sldMk cId="4237675623" sldId="285"/>
            <ac:cxnSpMk id="31" creationId="{3FEB63A6-29F4-D479-5321-F74EDF0E8CEC}"/>
          </ac:cxnSpMkLst>
        </pc:cxnChg>
        <pc:cxnChg chg="del">
          <ac:chgData name="Lauren Miceli" userId="4d56fe84-910c-4c7d-9eac-6378e2ad1ebb" providerId="ADAL" clId="{69FA45F5-9958-4ABC-88D9-EBC662E020B9}" dt="2023-04-04T21:13:10.225" v="1417" actId="478"/>
          <ac:cxnSpMkLst>
            <pc:docMk/>
            <pc:sldMk cId="4237675623" sldId="285"/>
            <ac:cxnSpMk id="34" creationId="{0BF3D611-C92A-7750-F966-099E92D63787}"/>
          </ac:cxnSpMkLst>
        </pc:cxnChg>
      </pc:sldChg>
      <pc:sldChg chg="addSp delSp modSp add del mod">
        <pc:chgData name="Lauren Miceli" userId="4d56fe84-910c-4c7d-9eac-6378e2ad1ebb" providerId="ADAL" clId="{69FA45F5-9958-4ABC-88D9-EBC662E020B9}" dt="2023-04-05T20:20:10.669" v="2827" actId="47"/>
        <pc:sldMkLst>
          <pc:docMk/>
          <pc:sldMk cId="2503080023" sldId="286"/>
        </pc:sldMkLst>
        <pc:spChg chg="add del mod">
          <ac:chgData name="Lauren Miceli" userId="4d56fe84-910c-4c7d-9eac-6378e2ad1ebb" providerId="ADAL" clId="{69FA45F5-9958-4ABC-88D9-EBC662E020B9}" dt="2023-04-04T21:29:21.127" v="1571" actId="478"/>
          <ac:spMkLst>
            <pc:docMk/>
            <pc:sldMk cId="2503080023" sldId="286"/>
            <ac:spMk id="2" creationId="{D543047E-FBFD-4F79-BCA5-10E69740F030}"/>
          </ac:spMkLst>
        </pc:spChg>
        <pc:spChg chg="add del mod">
          <ac:chgData name="Lauren Miceli" userId="4d56fe84-910c-4c7d-9eac-6378e2ad1ebb" providerId="ADAL" clId="{69FA45F5-9958-4ABC-88D9-EBC662E020B9}" dt="2023-04-04T21:29:21.127" v="1571" actId="478"/>
          <ac:spMkLst>
            <pc:docMk/>
            <pc:sldMk cId="2503080023" sldId="286"/>
            <ac:spMk id="7" creationId="{94E4A665-2B82-58D8-2978-B0052A4BC3B1}"/>
          </ac:spMkLst>
        </pc:spChg>
        <pc:spChg chg="del">
          <ac:chgData name="Lauren Miceli" userId="4d56fe84-910c-4c7d-9eac-6378e2ad1ebb" providerId="ADAL" clId="{69FA45F5-9958-4ABC-88D9-EBC662E020B9}" dt="2023-04-04T21:34:28.070" v="1574" actId="478"/>
          <ac:spMkLst>
            <pc:docMk/>
            <pc:sldMk cId="2503080023" sldId="286"/>
            <ac:spMk id="12" creationId="{80FA564F-2A13-1F59-CF57-144929609938}"/>
          </ac:spMkLst>
        </pc:spChg>
        <pc:spChg chg="mod">
          <ac:chgData name="Lauren Miceli" userId="4d56fe84-910c-4c7d-9eac-6378e2ad1ebb" providerId="ADAL" clId="{69FA45F5-9958-4ABC-88D9-EBC662E020B9}" dt="2023-04-04T21:34:46.623" v="1621" actId="20577"/>
          <ac:spMkLst>
            <pc:docMk/>
            <pc:sldMk cId="2503080023" sldId="286"/>
            <ac:spMk id="14" creationId="{AB9E42AB-5D8F-C4D9-90E5-8D4A1299639C}"/>
          </ac:spMkLst>
        </pc:spChg>
        <pc:spChg chg="del">
          <ac:chgData name="Lauren Miceli" userId="4d56fe84-910c-4c7d-9eac-6378e2ad1ebb" providerId="ADAL" clId="{69FA45F5-9958-4ABC-88D9-EBC662E020B9}" dt="2023-04-04T21:34:31.094" v="1577" actId="478"/>
          <ac:spMkLst>
            <pc:docMk/>
            <pc:sldMk cId="2503080023" sldId="286"/>
            <ac:spMk id="15" creationId="{E7598323-0C83-83E2-1E74-16B40B654846}"/>
          </ac:spMkLst>
        </pc:spChg>
        <pc:spChg chg="del">
          <ac:chgData name="Lauren Miceli" userId="4d56fe84-910c-4c7d-9eac-6378e2ad1ebb" providerId="ADAL" clId="{69FA45F5-9958-4ABC-88D9-EBC662E020B9}" dt="2023-04-04T21:34:26.679" v="1573" actId="478"/>
          <ac:spMkLst>
            <pc:docMk/>
            <pc:sldMk cId="2503080023" sldId="286"/>
            <ac:spMk id="37" creationId="{3617584A-1961-7B76-F3ED-615B6AFA7733}"/>
          </ac:spMkLst>
        </pc:spChg>
        <pc:cxnChg chg="del">
          <ac:chgData name="Lauren Miceli" userId="4d56fe84-910c-4c7d-9eac-6378e2ad1ebb" providerId="ADAL" clId="{69FA45F5-9958-4ABC-88D9-EBC662E020B9}" dt="2023-04-04T21:34:28.869" v="1575" actId="478"/>
          <ac:cxnSpMkLst>
            <pc:docMk/>
            <pc:sldMk cId="2503080023" sldId="286"/>
            <ac:cxnSpMk id="16" creationId="{810A1E82-BC47-B0AF-230E-3CACA1C92A8F}"/>
          </ac:cxnSpMkLst>
        </pc:cxnChg>
        <pc:cxnChg chg="del">
          <ac:chgData name="Lauren Miceli" userId="4d56fe84-910c-4c7d-9eac-6378e2ad1ebb" providerId="ADAL" clId="{69FA45F5-9958-4ABC-88D9-EBC662E020B9}" dt="2023-04-04T21:34:32.169" v="1578" actId="478"/>
          <ac:cxnSpMkLst>
            <pc:docMk/>
            <pc:sldMk cId="2503080023" sldId="286"/>
            <ac:cxnSpMk id="25" creationId="{46D0FFFD-802B-B31D-0B20-9846AE0F85A7}"/>
          </ac:cxnSpMkLst>
        </pc:cxnChg>
        <pc:cxnChg chg="del">
          <ac:chgData name="Lauren Miceli" userId="4d56fe84-910c-4c7d-9eac-6378e2ad1ebb" providerId="ADAL" clId="{69FA45F5-9958-4ABC-88D9-EBC662E020B9}" dt="2023-04-04T21:34:29.950" v="1576" actId="478"/>
          <ac:cxnSpMkLst>
            <pc:docMk/>
            <pc:sldMk cId="2503080023" sldId="286"/>
            <ac:cxnSpMk id="30" creationId="{3437D200-0A33-449C-7B2E-9458031A38FD}"/>
          </ac:cxnSpMkLst>
        </pc:cxnChg>
      </pc:sldChg>
      <pc:sldChg chg="add del">
        <pc:chgData name="Lauren Miceli" userId="4d56fe84-910c-4c7d-9eac-6378e2ad1ebb" providerId="ADAL" clId="{69FA45F5-9958-4ABC-88D9-EBC662E020B9}" dt="2023-04-04T22:03:30.099" v="2158" actId="47"/>
        <pc:sldMkLst>
          <pc:docMk/>
          <pc:sldMk cId="1833884141" sldId="287"/>
        </pc:sldMkLst>
      </pc:sldChg>
      <pc:sldChg chg="addSp delSp modSp add mod">
        <pc:chgData name="Lauren Miceli" userId="4d56fe84-910c-4c7d-9eac-6378e2ad1ebb" providerId="ADAL" clId="{69FA45F5-9958-4ABC-88D9-EBC662E020B9}" dt="2023-04-06T18:44:08.460" v="5626" actId="1036"/>
        <pc:sldMkLst>
          <pc:docMk/>
          <pc:sldMk cId="446476606" sldId="288"/>
        </pc:sldMkLst>
        <pc:spChg chg="mod">
          <ac:chgData name="Lauren Miceli" userId="4d56fe84-910c-4c7d-9eac-6378e2ad1ebb" providerId="ADAL" clId="{69FA45F5-9958-4ABC-88D9-EBC662E020B9}" dt="2023-04-04T21:35:47.660" v="1651" actId="20577"/>
          <ac:spMkLst>
            <pc:docMk/>
            <pc:sldMk cId="446476606" sldId="288"/>
            <ac:spMk id="2" creationId="{D543047E-FBFD-4F79-BCA5-10E69740F030}"/>
          </ac:spMkLst>
        </pc:spChg>
        <pc:spChg chg="add del mod">
          <ac:chgData name="Lauren Miceli" userId="4d56fe84-910c-4c7d-9eac-6378e2ad1ebb" providerId="ADAL" clId="{69FA45F5-9958-4ABC-88D9-EBC662E020B9}" dt="2023-04-06T18:40:49.080" v="5571" actId="478"/>
          <ac:spMkLst>
            <pc:docMk/>
            <pc:sldMk cId="446476606" sldId="288"/>
            <ac:spMk id="8" creationId="{CB53F0E7-110A-B3B7-D9BC-6F991E4E8553}"/>
          </ac:spMkLst>
        </pc:spChg>
        <pc:spChg chg="del mod">
          <ac:chgData name="Lauren Miceli" userId="4d56fe84-910c-4c7d-9eac-6378e2ad1ebb" providerId="ADAL" clId="{69FA45F5-9958-4ABC-88D9-EBC662E020B9}" dt="2023-04-06T17:59:28.735" v="4910" actId="478"/>
          <ac:spMkLst>
            <pc:docMk/>
            <pc:sldMk cId="446476606" sldId="288"/>
            <ac:spMk id="14" creationId="{AB9E42AB-5D8F-C4D9-90E5-8D4A1299639C}"/>
          </ac:spMkLst>
        </pc:spChg>
        <pc:picChg chg="add mod">
          <ac:chgData name="Lauren Miceli" userId="4d56fe84-910c-4c7d-9eac-6378e2ad1ebb" providerId="ADAL" clId="{69FA45F5-9958-4ABC-88D9-EBC662E020B9}" dt="2023-04-06T18:44:08.460" v="5626" actId="1036"/>
          <ac:picMkLst>
            <pc:docMk/>
            <pc:sldMk cId="446476606" sldId="288"/>
            <ac:picMk id="7" creationId="{3B3007CD-CA24-C829-83C5-03668BB9A099}"/>
          </ac:picMkLst>
        </pc:picChg>
        <pc:picChg chg="add mod">
          <ac:chgData name="Lauren Miceli" userId="4d56fe84-910c-4c7d-9eac-6378e2ad1ebb" providerId="ADAL" clId="{69FA45F5-9958-4ABC-88D9-EBC662E020B9}" dt="2023-04-06T18:44:08.460" v="5626" actId="1036"/>
          <ac:picMkLst>
            <pc:docMk/>
            <pc:sldMk cId="446476606" sldId="288"/>
            <ac:picMk id="10" creationId="{2311F044-8FA2-6703-EF50-48E32CEC9F4B}"/>
          </ac:picMkLst>
        </pc:picChg>
        <pc:picChg chg="add mod">
          <ac:chgData name="Lauren Miceli" userId="4d56fe84-910c-4c7d-9eac-6378e2ad1ebb" providerId="ADAL" clId="{69FA45F5-9958-4ABC-88D9-EBC662E020B9}" dt="2023-04-06T18:44:08.460" v="5626" actId="1036"/>
          <ac:picMkLst>
            <pc:docMk/>
            <pc:sldMk cId="446476606" sldId="288"/>
            <ac:picMk id="12" creationId="{12C52983-508E-3680-14B8-4CF445912E75}"/>
          </ac:picMkLst>
        </pc:picChg>
        <pc:picChg chg="add del mod">
          <ac:chgData name="Lauren Miceli" userId="4d56fe84-910c-4c7d-9eac-6378e2ad1ebb" providerId="ADAL" clId="{69FA45F5-9958-4ABC-88D9-EBC662E020B9}" dt="2023-04-06T18:29:20.608" v="5503" actId="478"/>
          <ac:picMkLst>
            <pc:docMk/>
            <pc:sldMk cId="446476606" sldId="288"/>
            <ac:picMk id="13" creationId="{382FB480-0058-47FC-412E-730F467A12A4}"/>
          </ac:picMkLst>
        </pc:picChg>
        <pc:picChg chg="add mod">
          <ac:chgData name="Lauren Miceli" userId="4d56fe84-910c-4c7d-9eac-6378e2ad1ebb" providerId="ADAL" clId="{69FA45F5-9958-4ABC-88D9-EBC662E020B9}" dt="2023-04-06T18:44:08.460" v="5626" actId="1036"/>
          <ac:picMkLst>
            <pc:docMk/>
            <pc:sldMk cId="446476606" sldId="288"/>
            <ac:picMk id="15" creationId="{51911A82-0697-DBE9-FEBE-14DF503DB249}"/>
          </ac:picMkLst>
        </pc:picChg>
        <pc:picChg chg="add mod">
          <ac:chgData name="Lauren Miceli" userId="4d56fe84-910c-4c7d-9eac-6378e2ad1ebb" providerId="ADAL" clId="{69FA45F5-9958-4ABC-88D9-EBC662E020B9}" dt="2023-04-06T18:44:08.460" v="5626" actId="1036"/>
          <ac:picMkLst>
            <pc:docMk/>
            <pc:sldMk cId="446476606" sldId="288"/>
            <ac:picMk id="18" creationId="{2D30FEE2-61B0-DAF5-746B-66B14E0E76C2}"/>
          </ac:picMkLst>
        </pc:picChg>
        <pc:picChg chg="add mod modCrop">
          <ac:chgData name="Lauren Miceli" userId="4d56fe84-910c-4c7d-9eac-6378e2ad1ebb" providerId="ADAL" clId="{69FA45F5-9958-4ABC-88D9-EBC662E020B9}" dt="2023-04-06T18:44:08.460" v="5626" actId="1036"/>
          <ac:picMkLst>
            <pc:docMk/>
            <pc:sldMk cId="446476606" sldId="288"/>
            <ac:picMk id="20" creationId="{B4A0DB90-7554-9E0A-FA84-EFA796284692}"/>
          </ac:picMkLst>
        </pc:picChg>
        <pc:picChg chg="add del mod">
          <ac:chgData name="Lauren Miceli" userId="4d56fe84-910c-4c7d-9eac-6378e2ad1ebb" providerId="ADAL" clId="{69FA45F5-9958-4ABC-88D9-EBC662E020B9}" dt="2023-04-06T18:33:08.108" v="5536" actId="478"/>
          <ac:picMkLst>
            <pc:docMk/>
            <pc:sldMk cId="446476606" sldId="288"/>
            <ac:picMk id="22" creationId="{4EF014AB-B53B-BD8C-962C-0166515EFCA6}"/>
          </ac:picMkLst>
        </pc:picChg>
        <pc:picChg chg="add del mod modCrop">
          <ac:chgData name="Lauren Miceli" userId="4d56fe84-910c-4c7d-9eac-6378e2ad1ebb" providerId="ADAL" clId="{69FA45F5-9958-4ABC-88D9-EBC662E020B9}" dt="2023-04-06T18:34:16.768" v="5541" actId="478"/>
          <ac:picMkLst>
            <pc:docMk/>
            <pc:sldMk cId="446476606" sldId="288"/>
            <ac:picMk id="24" creationId="{D95212B7-F64E-45EE-B1D7-7B66C5F66D8E}"/>
          </ac:picMkLst>
        </pc:picChg>
        <pc:picChg chg="add mod modCrop">
          <ac:chgData name="Lauren Miceli" userId="4d56fe84-910c-4c7d-9eac-6378e2ad1ebb" providerId="ADAL" clId="{69FA45F5-9958-4ABC-88D9-EBC662E020B9}" dt="2023-04-06T18:44:08.460" v="5626" actId="1036"/>
          <ac:picMkLst>
            <pc:docMk/>
            <pc:sldMk cId="446476606" sldId="288"/>
            <ac:picMk id="26" creationId="{79027E15-A49D-3946-3263-389341FDC99A}"/>
          </ac:picMkLst>
        </pc:picChg>
        <pc:picChg chg="add mod">
          <ac:chgData name="Lauren Miceli" userId="4d56fe84-910c-4c7d-9eac-6378e2ad1ebb" providerId="ADAL" clId="{69FA45F5-9958-4ABC-88D9-EBC662E020B9}" dt="2023-04-06T18:44:08.460" v="5626" actId="1036"/>
          <ac:picMkLst>
            <pc:docMk/>
            <pc:sldMk cId="446476606" sldId="288"/>
            <ac:picMk id="28" creationId="{A199D097-B62D-19AA-0C77-92297B6C2B31}"/>
          </ac:picMkLst>
        </pc:picChg>
        <pc:picChg chg="add mod">
          <ac:chgData name="Lauren Miceli" userId="4d56fe84-910c-4c7d-9eac-6378e2ad1ebb" providerId="ADAL" clId="{69FA45F5-9958-4ABC-88D9-EBC662E020B9}" dt="2023-04-06T18:44:08.460" v="5626" actId="1036"/>
          <ac:picMkLst>
            <pc:docMk/>
            <pc:sldMk cId="446476606" sldId="288"/>
            <ac:picMk id="30" creationId="{B3900C75-9D82-64BB-6106-4B629D635069}"/>
          </ac:picMkLst>
        </pc:picChg>
        <pc:picChg chg="add mod">
          <ac:chgData name="Lauren Miceli" userId="4d56fe84-910c-4c7d-9eac-6378e2ad1ebb" providerId="ADAL" clId="{69FA45F5-9958-4ABC-88D9-EBC662E020B9}" dt="2023-04-06T18:44:08.460" v="5626" actId="1036"/>
          <ac:picMkLst>
            <pc:docMk/>
            <pc:sldMk cId="446476606" sldId="288"/>
            <ac:picMk id="32" creationId="{AAB37E4B-2701-6731-7338-623667BD6A2A}"/>
          </ac:picMkLst>
        </pc:picChg>
        <pc:picChg chg="add mod">
          <ac:chgData name="Lauren Miceli" userId="4d56fe84-910c-4c7d-9eac-6378e2ad1ebb" providerId="ADAL" clId="{69FA45F5-9958-4ABC-88D9-EBC662E020B9}" dt="2023-04-06T18:44:08.460" v="5626" actId="1036"/>
          <ac:picMkLst>
            <pc:docMk/>
            <pc:sldMk cId="446476606" sldId="288"/>
            <ac:picMk id="34" creationId="{FA40C437-85AC-590C-8142-4B1AE37D5C05}"/>
          </ac:picMkLst>
        </pc:picChg>
      </pc:sldChg>
      <pc:sldChg chg="addSp modSp add mod">
        <pc:chgData name="Lauren Miceli" userId="4d56fe84-910c-4c7d-9eac-6378e2ad1ebb" providerId="ADAL" clId="{69FA45F5-9958-4ABC-88D9-EBC662E020B9}" dt="2023-04-06T18:23:45.388" v="5446" actId="1076"/>
        <pc:sldMkLst>
          <pc:docMk/>
          <pc:sldMk cId="510273264" sldId="289"/>
        </pc:sldMkLst>
        <pc:spChg chg="mod">
          <ac:chgData name="Lauren Miceli" userId="4d56fe84-910c-4c7d-9eac-6378e2ad1ebb" providerId="ADAL" clId="{69FA45F5-9958-4ABC-88D9-EBC662E020B9}" dt="2023-04-06T18:23:00.477" v="5415" actId="20577"/>
          <ac:spMkLst>
            <pc:docMk/>
            <pc:sldMk cId="510273264" sldId="289"/>
            <ac:spMk id="2" creationId="{D543047E-FBFD-4F79-BCA5-10E69740F030}"/>
          </ac:spMkLst>
        </pc:spChg>
        <pc:spChg chg="add mod">
          <ac:chgData name="Lauren Miceli" userId="4d56fe84-910c-4c7d-9eac-6378e2ad1ebb" providerId="ADAL" clId="{69FA45F5-9958-4ABC-88D9-EBC662E020B9}" dt="2023-04-06T18:23:32.820" v="5444" actId="1076"/>
          <ac:spMkLst>
            <pc:docMk/>
            <pc:sldMk cId="510273264" sldId="289"/>
            <ac:spMk id="7" creationId="{E8D2CB9E-AF6A-5304-1BF6-C35C5DADB004}"/>
          </ac:spMkLst>
        </pc:spChg>
        <pc:spChg chg="mod">
          <ac:chgData name="Lauren Miceli" userId="4d56fe84-910c-4c7d-9eac-6378e2ad1ebb" providerId="ADAL" clId="{69FA45F5-9958-4ABC-88D9-EBC662E020B9}" dt="2023-04-06T18:22:09.488" v="5372" actId="14100"/>
          <ac:spMkLst>
            <pc:docMk/>
            <pc:sldMk cId="510273264" sldId="289"/>
            <ac:spMk id="20" creationId="{C7BD6C92-A60D-ED5E-067C-0CB2C5EE9BC4}"/>
          </ac:spMkLst>
        </pc:spChg>
        <pc:spChg chg="mod">
          <ac:chgData name="Lauren Miceli" userId="4d56fe84-910c-4c7d-9eac-6378e2ad1ebb" providerId="ADAL" clId="{69FA45F5-9958-4ABC-88D9-EBC662E020B9}" dt="2023-04-06T18:22:17.098" v="5403" actId="1036"/>
          <ac:spMkLst>
            <pc:docMk/>
            <pc:sldMk cId="510273264" sldId="289"/>
            <ac:spMk id="22" creationId="{A725E6A1-E606-65D2-0D45-2AA9CCE7307C}"/>
          </ac:spMkLst>
        </pc:spChg>
        <pc:spChg chg="mod">
          <ac:chgData name="Lauren Miceli" userId="4d56fe84-910c-4c7d-9eac-6378e2ad1ebb" providerId="ADAL" clId="{69FA45F5-9958-4ABC-88D9-EBC662E020B9}" dt="2023-04-06T18:23:32.820" v="5444" actId="1076"/>
          <ac:spMkLst>
            <pc:docMk/>
            <pc:sldMk cId="510273264" sldId="289"/>
            <ac:spMk id="24" creationId="{5D9254E5-3395-FE79-5B21-1168219E0B95}"/>
          </ac:spMkLst>
        </pc:spChg>
        <pc:grpChg chg="mod">
          <ac:chgData name="Lauren Miceli" userId="4d56fe84-910c-4c7d-9eac-6378e2ad1ebb" providerId="ADAL" clId="{69FA45F5-9958-4ABC-88D9-EBC662E020B9}" dt="2023-04-06T18:20:33.178" v="5356" actId="1076"/>
          <ac:grpSpMkLst>
            <pc:docMk/>
            <pc:sldMk cId="510273264" sldId="289"/>
            <ac:grpSpMk id="23" creationId="{4A16828C-3955-589A-3FDF-4B4555FE0020}"/>
          </ac:grpSpMkLst>
        </pc:grpChg>
        <pc:picChg chg="add mod">
          <ac:chgData name="Lauren Miceli" userId="4d56fe84-910c-4c7d-9eac-6378e2ad1ebb" providerId="ADAL" clId="{69FA45F5-9958-4ABC-88D9-EBC662E020B9}" dt="2023-04-06T18:23:45.388" v="5446" actId="1076"/>
          <ac:picMkLst>
            <pc:docMk/>
            <pc:sldMk cId="510273264" sldId="289"/>
            <ac:picMk id="6" creationId="{FD420566-20EB-B657-D3EC-A115644693CC}"/>
          </ac:picMkLst>
        </pc:picChg>
        <pc:picChg chg="mod">
          <ac:chgData name="Lauren Miceli" userId="4d56fe84-910c-4c7d-9eac-6378e2ad1ebb" providerId="ADAL" clId="{69FA45F5-9958-4ABC-88D9-EBC662E020B9}" dt="2023-04-06T18:23:32.820" v="5444" actId="1076"/>
          <ac:picMkLst>
            <pc:docMk/>
            <pc:sldMk cId="510273264" sldId="289"/>
            <ac:picMk id="26" creationId="{D3030C7E-4DBE-CFA7-91E2-1B0D305630D3}"/>
          </ac:picMkLst>
        </pc:picChg>
      </pc:sldChg>
      <pc:sldChg chg="addSp delSp modSp add mod">
        <pc:chgData name="Lauren Miceli" userId="4d56fe84-910c-4c7d-9eac-6378e2ad1ebb" providerId="ADAL" clId="{69FA45F5-9958-4ABC-88D9-EBC662E020B9}" dt="2023-04-04T22:04:37.624" v="2185" actId="478"/>
        <pc:sldMkLst>
          <pc:docMk/>
          <pc:sldMk cId="758244909" sldId="290"/>
        </pc:sldMkLst>
        <pc:spChg chg="mod">
          <ac:chgData name="Lauren Miceli" userId="4d56fe84-910c-4c7d-9eac-6378e2ad1ebb" providerId="ADAL" clId="{69FA45F5-9958-4ABC-88D9-EBC662E020B9}" dt="2023-04-04T22:04:31.549" v="2184" actId="20577"/>
          <ac:spMkLst>
            <pc:docMk/>
            <pc:sldMk cId="758244909" sldId="290"/>
            <ac:spMk id="3" creationId="{22788C46-D0BC-4307-AE55-7601A139E7CB}"/>
          </ac:spMkLst>
        </pc:spChg>
        <pc:spChg chg="add mod">
          <ac:chgData name="Lauren Miceli" userId="4d56fe84-910c-4c7d-9eac-6378e2ad1ebb" providerId="ADAL" clId="{69FA45F5-9958-4ABC-88D9-EBC662E020B9}" dt="2023-04-04T22:04:37.624" v="2185" actId="478"/>
          <ac:spMkLst>
            <pc:docMk/>
            <pc:sldMk cId="758244909" sldId="290"/>
            <ac:spMk id="4" creationId="{2542CDE4-0B39-4E80-34FC-5364E4D1CCB6}"/>
          </ac:spMkLst>
        </pc:spChg>
        <pc:spChg chg="mod">
          <ac:chgData name="Lauren Miceli" userId="4d56fe84-910c-4c7d-9eac-6378e2ad1ebb" providerId="ADAL" clId="{69FA45F5-9958-4ABC-88D9-EBC662E020B9}" dt="2023-04-04T22:04:26.087" v="2180" actId="20577"/>
          <ac:spMkLst>
            <pc:docMk/>
            <pc:sldMk cId="758244909" sldId="290"/>
            <ac:spMk id="51" creationId="{92016388-C216-491D-B032-A86FF344C82A}"/>
          </ac:spMkLst>
        </pc:spChg>
        <pc:picChg chg="del">
          <ac:chgData name="Lauren Miceli" userId="4d56fe84-910c-4c7d-9eac-6378e2ad1ebb" providerId="ADAL" clId="{69FA45F5-9958-4ABC-88D9-EBC662E020B9}" dt="2023-04-04T22:04:37.624" v="2185" actId="478"/>
          <ac:picMkLst>
            <pc:docMk/>
            <pc:sldMk cId="758244909" sldId="290"/>
            <ac:picMk id="31" creationId="{159EB775-0BAB-413A-A0AB-B56D3C0446D9}"/>
          </ac:picMkLst>
        </pc:picChg>
      </pc:sldChg>
      <pc:sldChg chg="modSp add mod">
        <pc:chgData name="Lauren Miceli" userId="4d56fe84-910c-4c7d-9eac-6378e2ad1ebb" providerId="ADAL" clId="{69FA45F5-9958-4ABC-88D9-EBC662E020B9}" dt="2023-04-04T22:05:30.962" v="2255" actId="20577"/>
        <pc:sldMkLst>
          <pc:docMk/>
          <pc:sldMk cId="2006351165" sldId="291"/>
        </pc:sldMkLst>
        <pc:spChg chg="mod">
          <ac:chgData name="Lauren Miceli" userId="4d56fe84-910c-4c7d-9eac-6378e2ad1ebb" providerId="ADAL" clId="{69FA45F5-9958-4ABC-88D9-EBC662E020B9}" dt="2023-04-04T22:05:30.962" v="2255" actId="20577"/>
          <ac:spMkLst>
            <pc:docMk/>
            <pc:sldMk cId="2006351165" sldId="291"/>
            <ac:spMk id="3" creationId="{22788C46-D0BC-4307-AE55-7601A139E7CB}"/>
          </ac:spMkLst>
        </pc:spChg>
        <pc:spChg chg="mod">
          <ac:chgData name="Lauren Miceli" userId="4d56fe84-910c-4c7d-9eac-6378e2ad1ebb" providerId="ADAL" clId="{69FA45F5-9958-4ABC-88D9-EBC662E020B9}" dt="2023-04-04T22:05:13.328" v="2217" actId="20577"/>
          <ac:spMkLst>
            <pc:docMk/>
            <pc:sldMk cId="2006351165" sldId="291"/>
            <ac:spMk id="51" creationId="{92016388-C216-491D-B032-A86FF344C82A}"/>
          </ac:spMkLst>
        </pc:spChg>
      </pc:sldChg>
      <pc:sldChg chg="modSp add mod">
        <pc:chgData name="Lauren Miceli" userId="4d56fe84-910c-4c7d-9eac-6378e2ad1ebb" providerId="ADAL" clId="{69FA45F5-9958-4ABC-88D9-EBC662E020B9}" dt="2023-04-04T22:05:45.759" v="2270" actId="20577"/>
        <pc:sldMkLst>
          <pc:docMk/>
          <pc:sldMk cId="2505587968" sldId="292"/>
        </pc:sldMkLst>
        <pc:spChg chg="mod">
          <ac:chgData name="Lauren Miceli" userId="4d56fe84-910c-4c7d-9eac-6378e2ad1ebb" providerId="ADAL" clId="{69FA45F5-9958-4ABC-88D9-EBC662E020B9}" dt="2023-04-04T22:05:45.759" v="2270" actId="20577"/>
          <ac:spMkLst>
            <pc:docMk/>
            <pc:sldMk cId="2505587968" sldId="292"/>
            <ac:spMk id="51" creationId="{92016388-C216-491D-B032-A86FF344C82A}"/>
          </ac:spMkLst>
        </pc:spChg>
      </pc:sldChg>
      <pc:sldChg chg="addSp delSp modSp mod">
        <pc:chgData name="Lauren Miceli" userId="4d56fe84-910c-4c7d-9eac-6378e2ad1ebb" providerId="ADAL" clId="{69FA45F5-9958-4ABC-88D9-EBC662E020B9}" dt="2023-04-05T20:31:37.555" v="2883" actId="20577"/>
        <pc:sldMkLst>
          <pc:docMk/>
          <pc:sldMk cId="1658670232" sldId="296"/>
        </pc:sldMkLst>
        <pc:spChg chg="mod">
          <ac:chgData name="Lauren Miceli" userId="4d56fe84-910c-4c7d-9eac-6378e2ad1ebb" providerId="ADAL" clId="{69FA45F5-9958-4ABC-88D9-EBC662E020B9}" dt="2023-04-05T20:31:37.555" v="2883" actId="20577"/>
          <ac:spMkLst>
            <pc:docMk/>
            <pc:sldMk cId="1658670232" sldId="296"/>
            <ac:spMk id="2" creationId="{E4B82E22-7480-F38B-751E-9A121FA08B04}"/>
          </ac:spMkLst>
        </pc:spChg>
        <pc:spChg chg="del">
          <ac:chgData name="Lauren Miceli" userId="4d56fe84-910c-4c7d-9eac-6378e2ad1ebb" providerId="ADAL" clId="{69FA45F5-9958-4ABC-88D9-EBC662E020B9}" dt="2023-04-05T20:30:55.408" v="2838" actId="931"/>
          <ac:spMkLst>
            <pc:docMk/>
            <pc:sldMk cId="1658670232" sldId="296"/>
            <ac:spMk id="4" creationId="{3C12E3C4-41D9-B350-37C0-6408B5083983}"/>
          </ac:spMkLst>
        </pc:spChg>
        <pc:picChg chg="add mod ord">
          <ac:chgData name="Lauren Miceli" userId="4d56fe84-910c-4c7d-9eac-6378e2ad1ebb" providerId="ADAL" clId="{69FA45F5-9958-4ABC-88D9-EBC662E020B9}" dt="2023-04-05T20:31:10.652" v="2843" actId="167"/>
          <ac:picMkLst>
            <pc:docMk/>
            <pc:sldMk cId="1658670232" sldId="296"/>
            <ac:picMk id="5" creationId="{08767B0A-F4B5-C724-768F-EBD17E1DE887}"/>
          </ac:picMkLst>
        </pc:picChg>
        <pc:picChg chg="ord">
          <ac:chgData name="Lauren Miceli" userId="4d56fe84-910c-4c7d-9eac-6378e2ad1ebb" providerId="ADAL" clId="{69FA45F5-9958-4ABC-88D9-EBC662E020B9}" dt="2023-04-05T20:31:16.263" v="2844" actId="167"/>
          <ac:picMkLst>
            <pc:docMk/>
            <pc:sldMk cId="1658670232" sldId="296"/>
            <ac:picMk id="12" creationId="{31ABFF74-B41F-CBBB-B922-2737DA08E35F}"/>
          </ac:picMkLst>
        </pc:picChg>
      </pc:sldChg>
      <pc:sldChg chg="addSp delSp mod">
        <pc:chgData name="Lauren Miceli" userId="4d56fe84-910c-4c7d-9eac-6378e2ad1ebb" providerId="ADAL" clId="{69FA45F5-9958-4ABC-88D9-EBC662E020B9}" dt="2023-04-06T14:36:41.196" v="3266" actId="22"/>
        <pc:sldMkLst>
          <pc:docMk/>
          <pc:sldMk cId="187882454" sldId="297"/>
        </pc:sldMkLst>
        <pc:spChg chg="add del">
          <ac:chgData name="Lauren Miceli" userId="4d56fe84-910c-4c7d-9eac-6378e2ad1ebb" providerId="ADAL" clId="{69FA45F5-9958-4ABC-88D9-EBC662E020B9}" dt="2023-04-06T14:36:41.196" v="3266" actId="22"/>
          <ac:spMkLst>
            <pc:docMk/>
            <pc:sldMk cId="187882454" sldId="297"/>
            <ac:spMk id="4" creationId="{318D7226-348D-40ED-1350-C09D8F82F4C6}"/>
          </ac:spMkLst>
        </pc:spChg>
      </pc:sldChg>
      <pc:sldChg chg="addSp delSp modSp mod">
        <pc:chgData name="Lauren Miceli" userId="4d56fe84-910c-4c7d-9eac-6378e2ad1ebb" providerId="ADAL" clId="{69FA45F5-9958-4ABC-88D9-EBC662E020B9}" dt="2023-04-06T18:09:34.443" v="5145" actId="14826"/>
        <pc:sldMkLst>
          <pc:docMk/>
          <pc:sldMk cId="2020230702" sldId="299"/>
        </pc:sldMkLst>
        <pc:spChg chg="mod">
          <ac:chgData name="Lauren Miceli" userId="4d56fe84-910c-4c7d-9eac-6378e2ad1ebb" providerId="ADAL" clId="{69FA45F5-9958-4ABC-88D9-EBC662E020B9}" dt="2023-04-06T18:05:36.359" v="5039"/>
          <ac:spMkLst>
            <pc:docMk/>
            <pc:sldMk cId="2020230702" sldId="299"/>
            <ac:spMk id="11" creationId="{E87CC2A4-097E-EDC4-5235-9FC96B05D0EA}"/>
          </ac:spMkLst>
        </pc:spChg>
        <pc:spChg chg="mod">
          <ac:chgData name="Lauren Miceli" userId="4d56fe84-910c-4c7d-9eac-6378e2ad1ebb" providerId="ADAL" clId="{69FA45F5-9958-4ABC-88D9-EBC662E020B9}" dt="2023-04-06T18:05:36.359" v="5039"/>
          <ac:spMkLst>
            <pc:docMk/>
            <pc:sldMk cId="2020230702" sldId="299"/>
            <ac:spMk id="12" creationId="{9371B393-5C09-1B1E-BA9C-9C1E357732E5}"/>
          </ac:spMkLst>
        </pc:spChg>
        <pc:spChg chg="mod">
          <ac:chgData name="Lauren Miceli" userId="4d56fe84-910c-4c7d-9eac-6378e2ad1ebb" providerId="ADAL" clId="{69FA45F5-9958-4ABC-88D9-EBC662E020B9}" dt="2023-04-06T18:09:34.443" v="5145" actId="14826"/>
          <ac:spMkLst>
            <pc:docMk/>
            <pc:sldMk cId="2020230702" sldId="299"/>
            <ac:spMk id="15" creationId="{5A1F2299-8544-A67F-D98B-32E713A86AA1}"/>
          </ac:spMkLst>
        </pc:spChg>
        <pc:spChg chg="mod">
          <ac:chgData name="Lauren Miceli" userId="4d56fe84-910c-4c7d-9eac-6378e2ad1ebb" providerId="ADAL" clId="{69FA45F5-9958-4ABC-88D9-EBC662E020B9}" dt="2023-04-06T18:09:34.443" v="5145" actId="14826"/>
          <ac:spMkLst>
            <pc:docMk/>
            <pc:sldMk cId="2020230702" sldId="299"/>
            <ac:spMk id="16" creationId="{261AF800-F007-3910-62A6-593F148609B4}"/>
          </ac:spMkLst>
        </pc:spChg>
        <pc:spChg chg="mod">
          <ac:chgData name="Lauren Miceli" userId="4d56fe84-910c-4c7d-9eac-6378e2ad1ebb" providerId="ADAL" clId="{69FA45F5-9958-4ABC-88D9-EBC662E020B9}" dt="2023-04-06T14:35:10.879" v="3264" actId="20577"/>
          <ac:spMkLst>
            <pc:docMk/>
            <pc:sldMk cId="2020230702" sldId="299"/>
            <ac:spMk id="19" creationId="{B234A5F3-98A7-FA03-205B-488890BA9758}"/>
          </ac:spMkLst>
        </pc:spChg>
        <pc:spChg chg="del">
          <ac:chgData name="Lauren Miceli" userId="4d56fe84-910c-4c7d-9eac-6378e2ad1ebb" providerId="ADAL" clId="{69FA45F5-9958-4ABC-88D9-EBC662E020B9}" dt="2023-04-05T18:36:39.896" v="2275" actId="478"/>
          <ac:spMkLst>
            <pc:docMk/>
            <pc:sldMk cId="2020230702" sldId="299"/>
            <ac:spMk id="21" creationId="{E43C6EFF-E55D-6EE6-ECF4-3427BAFD9307}"/>
          </ac:spMkLst>
        </pc:spChg>
        <pc:spChg chg="mod">
          <ac:chgData name="Lauren Miceli" userId="4d56fe84-910c-4c7d-9eac-6378e2ad1ebb" providerId="ADAL" clId="{69FA45F5-9958-4ABC-88D9-EBC662E020B9}" dt="2023-04-05T18:36:46.139" v="2276" actId="164"/>
          <ac:spMkLst>
            <pc:docMk/>
            <pc:sldMk cId="2020230702" sldId="299"/>
            <ac:spMk id="23" creationId="{EE22B378-A035-F3D9-7628-5C899DD2D45D}"/>
          </ac:spMkLst>
        </pc:spChg>
        <pc:spChg chg="mod">
          <ac:chgData name="Lauren Miceli" userId="4d56fe84-910c-4c7d-9eac-6378e2ad1ebb" providerId="ADAL" clId="{69FA45F5-9958-4ABC-88D9-EBC662E020B9}" dt="2023-04-06T18:05:24.570" v="5037" actId="1076"/>
          <ac:spMkLst>
            <pc:docMk/>
            <pc:sldMk cId="2020230702" sldId="299"/>
            <ac:spMk id="25" creationId="{97E9DA0D-C400-9E2C-6B96-1488B74D38E0}"/>
          </ac:spMkLst>
        </pc:spChg>
        <pc:spChg chg="del">
          <ac:chgData name="Lauren Miceli" userId="4d56fe84-910c-4c7d-9eac-6378e2ad1ebb" providerId="ADAL" clId="{69FA45F5-9958-4ABC-88D9-EBC662E020B9}" dt="2023-04-05T18:36:38.189" v="2273" actId="478"/>
          <ac:spMkLst>
            <pc:docMk/>
            <pc:sldMk cId="2020230702" sldId="299"/>
            <ac:spMk id="29" creationId="{C1441430-C302-6483-DE2F-DA1F933AA853}"/>
          </ac:spMkLst>
        </pc:spChg>
        <pc:spChg chg="mod">
          <ac:chgData name="Lauren Miceli" userId="4d56fe84-910c-4c7d-9eac-6378e2ad1ebb" providerId="ADAL" clId="{69FA45F5-9958-4ABC-88D9-EBC662E020B9}" dt="2023-04-05T18:36:46.139" v="2276" actId="164"/>
          <ac:spMkLst>
            <pc:docMk/>
            <pc:sldMk cId="2020230702" sldId="299"/>
            <ac:spMk id="30" creationId="{196F8CB2-5AA5-B56C-EA99-CF652AB4E700}"/>
          </ac:spMkLst>
        </pc:spChg>
        <pc:spChg chg="mod">
          <ac:chgData name="Lauren Miceli" userId="4d56fe84-910c-4c7d-9eac-6378e2ad1ebb" providerId="ADAL" clId="{69FA45F5-9958-4ABC-88D9-EBC662E020B9}" dt="2023-04-06T18:07:31.696" v="5126" actId="14826"/>
          <ac:spMkLst>
            <pc:docMk/>
            <pc:sldMk cId="2020230702" sldId="299"/>
            <ac:spMk id="31" creationId="{E0382422-1195-136D-EA6B-88003E37E8BC}"/>
          </ac:spMkLst>
        </pc:spChg>
        <pc:grpChg chg="add mod">
          <ac:chgData name="Lauren Miceli" userId="4d56fe84-910c-4c7d-9eac-6378e2ad1ebb" providerId="ADAL" clId="{69FA45F5-9958-4ABC-88D9-EBC662E020B9}" dt="2023-04-06T18:05:33.775" v="5038" actId="1076"/>
          <ac:grpSpMkLst>
            <pc:docMk/>
            <pc:sldMk cId="2020230702" sldId="299"/>
            <ac:grpSpMk id="2" creationId="{FE59FC93-FE06-67EA-47D1-72B420D83A02}"/>
          </ac:grpSpMkLst>
        </pc:grpChg>
        <pc:grpChg chg="add mod">
          <ac:chgData name="Lauren Miceli" userId="4d56fe84-910c-4c7d-9eac-6378e2ad1ebb" providerId="ADAL" clId="{69FA45F5-9958-4ABC-88D9-EBC662E020B9}" dt="2023-04-06T18:07:31.696" v="5126" actId="14826"/>
          <ac:grpSpMkLst>
            <pc:docMk/>
            <pc:sldMk cId="2020230702" sldId="299"/>
            <ac:grpSpMk id="4" creationId="{E3D9E113-83BA-0B38-D455-A555EA09DB39}"/>
          </ac:grpSpMkLst>
        </pc:grpChg>
        <pc:grpChg chg="add del mod">
          <ac:chgData name="Lauren Miceli" userId="4d56fe84-910c-4c7d-9eac-6378e2ad1ebb" providerId="ADAL" clId="{69FA45F5-9958-4ABC-88D9-EBC662E020B9}" dt="2023-04-06T18:05:39.109" v="5040"/>
          <ac:grpSpMkLst>
            <pc:docMk/>
            <pc:sldMk cId="2020230702" sldId="299"/>
            <ac:grpSpMk id="10" creationId="{8B0C55CA-95BA-0293-0A1F-3F8AB32864D0}"/>
          </ac:grpSpMkLst>
        </pc:grpChg>
        <pc:grpChg chg="add mod">
          <ac:chgData name="Lauren Miceli" userId="4d56fe84-910c-4c7d-9eac-6378e2ad1ebb" providerId="ADAL" clId="{69FA45F5-9958-4ABC-88D9-EBC662E020B9}" dt="2023-04-06T18:09:34.443" v="5145" actId="14826"/>
          <ac:grpSpMkLst>
            <pc:docMk/>
            <pc:sldMk cId="2020230702" sldId="299"/>
            <ac:grpSpMk id="14" creationId="{6AC6AF67-B08F-9A12-0EB9-E43FBC0EFDBD}"/>
          </ac:grpSpMkLst>
        </pc:grpChg>
        <pc:picChg chg="add del mod">
          <ac:chgData name="Lauren Miceli" userId="4d56fe84-910c-4c7d-9eac-6378e2ad1ebb" providerId="ADAL" clId="{69FA45F5-9958-4ABC-88D9-EBC662E020B9}" dt="2023-04-06T18:09:02.069" v="5144" actId="478"/>
          <ac:picMkLst>
            <pc:docMk/>
            <pc:sldMk cId="2020230702" sldId="299"/>
            <ac:picMk id="6" creationId="{D59DA173-85DF-A982-5BAE-1912CEDF3D27}"/>
          </ac:picMkLst>
        </pc:picChg>
        <pc:picChg chg="add del mod">
          <ac:chgData name="Lauren Miceli" userId="4d56fe84-910c-4c7d-9eac-6378e2ad1ebb" providerId="ADAL" clId="{69FA45F5-9958-4ABC-88D9-EBC662E020B9}" dt="2023-04-06T18:05:06.090" v="5034" actId="478"/>
          <ac:picMkLst>
            <pc:docMk/>
            <pc:sldMk cId="2020230702" sldId="299"/>
            <ac:picMk id="9" creationId="{B2722A37-C9C9-1E37-6647-886610E52102}"/>
          </ac:picMkLst>
        </pc:picChg>
        <pc:picChg chg="mod">
          <ac:chgData name="Lauren Miceli" userId="4d56fe84-910c-4c7d-9eac-6378e2ad1ebb" providerId="ADAL" clId="{69FA45F5-9958-4ABC-88D9-EBC662E020B9}" dt="2023-04-06T18:05:36.359" v="5039"/>
          <ac:picMkLst>
            <pc:docMk/>
            <pc:sldMk cId="2020230702" sldId="299"/>
            <ac:picMk id="13" creationId="{F4E9A854-7AEB-1159-9B3A-C9AD40AF90F5}"/>
          </ac:picMkLst>
        </pc:picChg>
        <pc:picChg chg="mod">
          <ac:chgData name="Lauren Miceli" userId="4d56fe84-910c-4c7d-9eac-6378e2ad1ebb" providerId="ADAL" clId="{69FA45F5-9958-4ABC-88D9-EBC662E020B9}" dt="2023-04-06T18:09:34.443" v="5145" actId="14826"/>
          <ac:picMkLst>
            <pc:docMk/>
            <pc:sldMk cId="2020230702" sldId="299"/>
            <ac:picMk id="17" creationId="{E3579078-EF7B-F60B-72B3-B0C1A6B9F299}"/>
          </ac:picMkLst>
        </pc:picChg>
        <pc:picChg chg="del">
          <ac:chgData name="Lauren Miceli" userId="4d56fe84-910c-4c7d-9eac-6378e2ad1ebb" providerId="ADAL" clId="{69FA45F5-9958-4ABC-88D9-EBC662E020B9}" dt="2023-04-05T18:36:39.306" v="2274" actId="478"/>
          <ac:picMkLst>
            <pc:docMk/>
            <pc:sldMk cId="2020230702" sldId="299"/>
            <ac:picMk id="37" creationId="{03A19F31-1F92-2782-1E8D-EB9FE01246E2}"/>
          </ac:picMkLst>
        </pc:picChg>
        <pc:picChg chg="mod">
          <ac:chgData name="Lauren Miceli" userId="4d56fe84-910c-4c7d-9eac-6378e2ad1ebb" providerId="ADAL" clId="{69FA45F5-9958-4ABC-88D9-EBC662E020B9}" dt="2023-04-05T18:36:46.139" v="2276" actId="164"/>
          <ac:picMkLst>
            <pc:docMk/>
            <pc:sldMk cId="2020230702" sldId="299"/>
            <ac:picMk id="38" creationId="{C328B847-8226-E37B-1BA7-43A347CBC8A0}"/>
          </ac:picMkLst>
        </pc:picChg>
        <pc:picChg chg="mod modCrop">
          <ac:chgData name="Lauren Miceli" userId="4d56fe84-910c-4c7d-9eac-6378e2ad1ebb" providerId="ADAL" clId="{69FA45F5-9958-4ABC-88D9-EBC662E020B9}" dt="2023-04-06T18:08:26.334" v="5143" actId="18131"/>
          <ac:picMkLst>
            <pc:docMk/>
            <pc:sldMk cId="2020230702" sldId="299"/>
            <ac:picMk id="39" creationId="{61214D57-6E0B-871A-AD3D-4F79D51DDA25}"/>
          </ac:picMkLst>
        </pc:picChg>
      </pc:sldChg>
      <pc:sldChg chg="addSp modSp mod">
        <pc:chgData name="Lauren Miceli" userId="4d56fe84-910c-4c7d-9eac-6378e2ad1ebb" providerId="ADAL" clId="{69FA45F5-9958-4ABC-88D9-EBC662E020B9}" dt="2023-04-06T17:42:25.038" v="4909" actId="1076"/>
        <pc:sldMkLst>
          <pc:docMk/>
          <pc:sldMk cId="902312561" sldId="300"/>
        </pc:sldMkLst>
        <pc:spChg chg="mod">
          <ac:chgData name="Lauren Miceli" userId="4d56fe84-910c-4c7d-9eac-6378e2ad1ebb" providerId="ADAL" clId="{69FA45F5-9958-4ABC-88D9-EBC662E020B9}" dt="2023-04-06T17:41:47.316" v="4907" actId="1076"/>
          <ac:spMkLst>
            <pc:docMk/>
            <pc:sldMk cId="902312561" sldId="300"/>
            <ac:spMk id="10" creationId="{5836625D-0874-D492-9DA7-D925D9DE096E}"/>
          </ac:spMkLst>
        </pc:spChg>
        <pc:spChg chg="add mod">
          <ac:chgData name="Lauren Miceli" userId="4d56fe84-910c-4c7d-9eac-6378e2ad1ebb" providerId="ADAL" clId="{69FA45F5-9958-4ABC-88D9-EBC662E020B9}" dt="2023-04-05T20:20:00.173" v="2826" actId="20577"/>
          <ac:spMkLst>
            <pc:docMk/>
            <pc:sldMk cId="902312561" sldId="300"/>
            <ac:spMk id="11" creationId="{293D7D8A-F396-DC0F-1171-0D98D5726A42}"/>
          </ac:spMkLst>
        </pc:spChg>
        <pc:spChg chg="add mod">
          <ac:chgData name="Lauren Miceli" userId="4d56fe84-910c-4c7d-9eac-6378e2ad1ebb" providerId="ADAL" clId="{69FA45F5-9958-4ABC-88D9-EBC662E020B9}" dt="2023-04-06T17:35:50.135" v="4902" actId="1076"/>
          <ac:spMkLst>
            <pc:docMk/>
            <pc:sldMk cId="902312561" sldId="300"/>
            <ac:spMk id="12" creationId="{65195EC2-F523-9C0B-FD16-10981FA3DBB2}"/>
          </ac:spMkLst>
        </pc:spChg>
        <pc:spChg chg="mod">
          <ac:chgData name="Lauren Miceli" userId="4d56fe84-910c-4c7d-9eac-6378e2ad1ebb" providerId="ADAL" clId="{69FA45F5-9958-4ABC-88D9-EBC662E020B9}" dt="2023-04-06T17:38:55.418" v="4904" actId="1076"/>
          <ac:spMkLst>
            <pc:docMk/>
            <pc:sldMk cId="902312561" sldId="300"/>
            <ac:spMk id="37" creationId="{3617584A-1961-7B76-F3ED-615B6AFA7733}"/>
          </ac:spMkLst>
        </pc:spChg>
        <pc:grpChg chg="add mod">
          <ac:chgData name="Lauren Miceli" userId="4d56fe84-910c-4c7d-9eac-6378e2ad1ebb" providerId="ADAL" clId="{69FA45F5-9958-4ABC-88D9-EBC662E020B9}" dt="2023-04-06T17:32:29.795" v="4856" actId="14100"/>
          <ac:grpSpMkLst>
            <pc:docMk/>
            <pc:sldMk cId="902312561" sldId="300"/>
            <ac:grpSpMk id="6" creationId="{E83C8E6B-56FE-9E1A-3375-1E460ABBDB17}"/>
          </ac:grpSpMkLst>
        </pc:grpChg>
        <pc:picChg chg="add mod">
          <ac:chgData name="Lauren Miceli" userId="4d56fe84-910c-4c7d-9eac-6378e2ad1ebb" providerId="ADAL" clId="{69FA45F5-9958-4ABC-88D9-EBC662E020B9}" dt="2023-04-06T17:42:25.038" v="4909" actId="1076"/>
          <ac:picMkLst>
            <pc:docMk/>
            <pc:sldMk cId="902312561" sldId="300"/>
            <ac:picMk id="8" creationId="{A14A165C-A976-5D60-DBBD-CDE33E1709BE}"/>
          </ac:picMkLst>
        </pc:picChg>
        <pc:picChg chg="mod">
          <ac:chgData name="Lauren Miceli" userId="4d56fe84-910c-4c7d-9eac-6378e2ad1ebb" providerId="ADAL" clId="{69FA45F5-9958-4ABC-88D9-EBC662E020B9}" dt="2023-04-06T17:32:35.207" v="4874" actId="1036"/>
          <ac:picMkLst>
            <pc:docMk/>
            <pc:sldMk cId="902312561" sldId="300"/>
            <ac:picMk id="9" creationId="{BCBE1F8A-EE7E-F9F1-5475-166B08F5F371}"/>
          </ac:picMkLst>
        </pc:picChg>
        <pc:picChg chg="add mod">
          <ac:chgData name="Lauren Miceli" userId="4d56fe84-910c-4c7d-9eac-6378e2ad1ebb" providerId="ADAL" clId="{69FA45F5-9958-4ABC-88D9-EBC662E020B9}" dt="2023-04-06T17:34:49.590" v="4900" actId="1036"/>
          <ac:picMkLst>
            <pc:docMk/>
            <pc:sldMk cId="902312561" sldId="300"/>
            <ac:picMk id="14" creationId="{51E9915C-D1BE-7058-880D-58115A24CDFA}"/>
          </ac:picMkLst>
        </pc:picChg>
        <pc:picChg chg="add mod">
          <ac:chgData name="Lauren Miceli" userId="4d56fe84-910c-4c7d-9eac-6378e2ad1ebb" providerId="ADAL" clId="{69FA45F5-9958-4ABC-88D9-EBC662E020B9}" dt="2023-04-06T17:34:49.590" v="4900" actId="1036"/>
          <ac:picMkLst>
            <pc:docMk/>
            <pc:sldMk cId="902312561" sldId="300"/>
            <ac:picMk id="16" creationId="{EB21F2DB-04C4-51E6-92C3-BB87C846399C}"/>
          </ac:picMkLst>
        </pc:picChg>
        <pc:picChg chg="add mod">
          <ac:chgData name="Lauren Miceli" userId="4d56fe84-910c-4c7d-9eac-6378e2ad1ebb" providerId="ADAL" clId="{69FA45F5-9958-4ABC-88D9-EBC662E020B9}" dt="2023-04-06T17:34:49.590" v="4900" actId="1036"/>
          <ac:picMkLst>
            <pc:docMk/>
            <pc:sldMk cId="902312561" sldId="300"/>
            <ac:picMk id="19" creationId="{B5A235A1-F674-4D73-840D-FF95DB08FADB}"/>
          </ac:picMkLst>
        </pc:picChg>
        <pc:cxnChg chg="add mod">
          <ac:chgData name="Lauren Miceli" userId="4d56fe84-910c-4c7d-9eac-6378e2ad1ebb" providerId="ADAL" clId="{69FA45F5-9958-4ABC-88D9-EBC662E020B9}" dt="2023-04-06T17:33:14.458" v="4883" actId="14100"/>
          <ac:cxnSpMkLst>
            <pc:docMk/>
            <pc:sldMk cId="902312561" sldId="300"/>
            <ac:cxnSpMk id="7" creationId="{3AD61A2E-77BA-A0A5-D100-73BD6854919E}"/>
          </ac:cxnSpMkLst>
        </pc:cxnChg>
      </pc:sldChg>
      <pc:sldChg chg="delSp modSp add del mod">
        <pc:chgData name="Lauren Miceli" userId="4d56fe84-910c-4c7d-9eac-6378e2ad1ebb" providerId="ADAL" clId="{69FA45F5-9958-4ABC-88D9-EBC662E020B9}" dt="2023-04-06T14:19:29.966" v="3007" actId="47"/>
        <pc:sldMkLst>
          <pc:docMk/>
          <pc:sldMk cId="3617836027" sldId="301"/>
        </pc:sldMkLst>
        <pc:spChg chg="del">
          <ac:chgData name="Lauren Miceli" userId="4d56fe84-910c-4c7d-9eac-6378e2ad1ebb" providerId="ADAL" clId="{69FA45F5-9958-4ABC-88D9-EBC662E020B9}" dt="2023-04-06T14:17:13.539" v="2959" actId="478"/>
          <ac:spMkLst>
            <pc:docMk/>
            <pc:sldMk cId="3617836027" sldId="301"/>
            <ac:spMk id="6" creationId="{3DD29754-AC4F-36BD-7A7C-BEA03EB75815}"/>
          </ac:spMkLst>
        </pc:spChg>
        <pc:spChg chg="del">
          <ac:chgData name="Lauren Miceli" userId="4d56fe84-910c-4c7d-9eac-6378e2ad1ebb" providerId="ADAL" clId="{69FA45F5-9958-4ABC-88D9-EBC662E020B9}" dt="2023-04-06T14:17:12.334" v="2958" actId="478"/>
          <ac:spMkLst>
            <pc:docMk/>
            <pc:sldMk cId="3617836027" sldId="301"/>
            <ac:spMk id="7" creationId="{28755EAB-3E66-46ED-4B16-A7FEE244C0F1}"/>
          </ac:spMkLst>
        </pc:spChg>
        <pc:spChg chg="del">
          <ac:chgData name="Lauren Miceli" userId="4d56fe84-910c-4c7d-9eac-6378e2ad1ebb" providerId="ADAL" clId="{69FA45F5-9958-4ABC-88D9-EBC662E020B9}" dt="2023-04-06T14:17:08.186" v="2956" actId="478"/>
          <ac:spMkLst>
            <pc:docMk/>
            <pc:sldMk cId="3617836027" sldId="301"/>
            <ac:spMk id="12" creationId="{4A88E434-8B04-4F7F-AA89-584817DF8933}"/>
          </ac:spMkLst>
        </pc:spChg>
        <pc:grpChg chg="del">
          <ac:chgData name="Lauren Miceli" userId="4d56fe84-910c-4c7d-9eac-6378e2ad1ebb" providerId="ADAL" clId="{69FA45F5-9958-4ABC-88D9-EBC662E020B9}" dt="2023-04-06T14:17:10.163" v="2957" actId="478"/>
          <ac:grpSpMkLst>
            <pc:docMk/>
            <pc:sldMk cId="3617836027" sldId="301"/>
            <ac:grpSpMk id="28" creationId="{1072711D-EC71-F26E-9DB9-F5596D1594E6}"/>
          </ac:grpSpMkLst>
        </pc:grpChg>
        <pc:picChg chg="del">
          <ac:chgData name="Lauren Miceli" userId="4d56fe84-910c-4c7d-9eac-6378e2ad1ebb" providerId="ADAL" clId="{69FA45F5-9958-4ABC-88D9-EBC662E020B9}" dt="2023-04-06T14:17:05.784" v="2954" actId="478"/>
          <ac:picMkLst>
            <pc:docMk/>
            <pc:sldMk cId="3617836027" sldId="301"/>
            <ac:picMk id="11" creationId="{3F434322-21B4-858A-A4AA-B4098C6A7BC2}"/>
          </ac:picMkLst>
        </pc:picChg>
        <pc:picChg chg="del">
          <ac:chgData name="Lauren Miceli" userId="4d56fe84-910c-4c7d-9eac-6378e2ad1ebb" providerId="ADAL" clId="{69FA45F5-9958-4ABC-88D9-EBC662E020B9}" dt="2023-04-06T14:17:06.479" v="2955" actId="478"/>
          <ac:picMkLst>
            <pc:docMk/>
            <pc:sldMk cId="3617836027" sldId="301"/>
            <ac:picMk id="19" creationId="{EF2B3400-0E23-A226-FD09-E5E46681AA29}"/>
          </ac:picMkLst>
        </pc:picChg>
        <pc:picChg chg="del mod">
          <ac:chgData name="Lauren Miceli" userId="4d56fe84-910c-4c7d-9eac-6378e2ad1ebb" providerId="ADAL" clId="{69FA45F5-9958-4ABC-88D9-EBC662E020B9}" dt="2023-04-06T14:18:41.386" v="2998" actId="21"/>
          <ac:picMkLst>
            <pc:docMk/>
            <pc:sldMk cId="3617836027" sldId="301"/>
            <ac:picMk id="21" creationId="{A37196A8-42EE-8D81-5C0E-9D851522C5FC}"/>
          </ac:picMkLst>
        </pc:picChg>
        <pc:picChg chg="del">
          <ac:chgData name="Lauren Miceli" userId="4d56fe84-910c-4c7d-9eac-6378e2ad1ebb" providerId="ADAL" clId="{69FA45F5-9958-4ABC-88D9-EBC662E020B9}" dt="2023-04-06T14:18:53.300" v="3001" actId="21"/>
          <ac:picMkLst>
            <pc:docMk/>
            <pc:sldMk cId="3617836027" sldId="301"/>
            <ac:picMk id="25" creationId="{F606C3F6-0928-93A5-DA85-9E504095C71C}"/>
          </ac:picMkLst>
        </pc:picChg>
        <pc:picChg chg="del mod">
          <ac:chgData name="Lauren Miceli" userId="4d56fe84-910c-4c7d-9eac-6378e2ad1ebb" providerId="ADAL" clId="{69FA45F5-9958-4ABC-88D9-EBC662E020B9}" dt="2023-04-06T14:19:11.498" v="3004" actId="21"/>
          <ac:picMkLst>
            <pc:docMk/>
            <pc:sldMk cId="3617836027" sldId="301"/>
            <ac:picMk id="27" creationId="{EABEE14C-CE80-56DF-6720-B19CC72E6E03}"/>
          </ac:picMkLst>
        </pc:picChg>
      </pc:sldChg>
      <pc:sldChg chg="addSp delSp modSp add mod ord">
        <pc:chgData name="Lauren Miceli" userId="4d56fe84-910c-4c7d-9eac-6378e2ad1ebb" providerId="ADAL" clId="{69FA45F5-9958-4ABC-88D9-EBC662E020B9}" dt="2023-04-06T17:14:15.816" v="4416"/>
        <pc:sldMkLst>
          <pc:docMk/>
          <pc:sldMk cId="1596506596" sldId="302"/>
        </pc:sldMkLst>
        <pc:spChg chg="mod">
          <ac:chgData name="Lauren Miceli" userId="4d56fe84-910c-4c7d-9eac-6378e2ad1ebb" providerId="ADAL" clId="{69FA45F5-9958-4ABC-88D9-EBC662E020B9}" dt="2023-04-06T14:16:53.639" v="2951" actId="20577"/>
          <ac:spMkLst>
            <pc:docMk/>
            <pc:sldMk cId="1596506596" sldId="302"/>
            <ac:spMk id="2" creationId="{D543047E-FBFD-4F79-BCA5-10E69740F030}"/>
          </ac:spMkLst>
        </pc:spChg>
        <pc:spChg chg="mod">
          <ac:chgData name="Lauren Miceli" userId="4d56fe84-910c-4c7d-9eac-6378e2ad1ebb" providerId="ADAL" clId="{69FA45F5-9958-4ABC-88D9-EBC662E020B9}" dt="2023-04-06T17:01:57.756" v="4334" actId="164"/>
          <ac:spMkLst>
            <pc:docMk/>
            <pc:sldMk cId="1596506596" sldId="302"/>
            <ac:spMk id="6" creationId="{3DD29754-AC4F-36BD-7A7C-BEA03EB75815}"/>
          </ac:spMkLst>
        </pc:spChg>
        <pc:spChg chg="mod">
          <ac:chgData name="Lauren Miceli" userId="4d56fe84-910c-4c7d-9eac-6378e2ad1ebb" providerId="ADAL" clId="{69FA45F5-9958-4ABC-88D9-EBC662E020B9}" dt="2023-04-06T17:01:57.756" v="4334" actId="164"/>
          <ac:spMkLst>
            <pc:docMk/>
            <pc:sldMk cId="1596506596" sldId="302"/>
            <ac:spMk id="7" creationId="{28755EAB-3E66-46ED-4B16-A7FEE244C0F1}"/>
          </ac:spMkLst>
        </pc:spChg>
        <pc:spChg chg="del">
          <ac:chgData name="Lauren Miceli" userId="4d56fe84-910c-4c7d-9eac-6378e2ad1ebb" providerId="ADAL" clId="{69FA45F5-9958-4ABC-88D9-EBC662E020B9}" dt="2023-04-06T14:20:03.692" v="3010" actId="478"/>
          <ac:spMkLst>
            <pc:docMk/>
            <pc:sldMk cId="1596506596" sldId="302"/>
            <ac:spMk id="12" creationId="{4A88E434-8B04-4F7F-AA89-584817DF8933}"/>
          </ac:spMkLst>
        </pc:spChg>
        <pc:spChg chg="mod">
          <ac:chgData name="Lauren Miceli" userId="4d56fe84-910c-4c7d-9eac-6378e2ad1ebb" providerId="ADAL" clId="{69FA45F5-9958-4ABC-88D9-EBC662E020B9}" dt="2023-04-06T17:00:42.163" v="4320" actId="403"/>
          <ac:spMkLst>
            <pc:docMk/>
            <pc:sldMk cId="1596506596" sldId="302"/>
            <ac:spMk id="13" creationId="{75027335-1F96-4174-BD95-B3F7275ED6F7}"/>
          </ac:spMkLst>
        </pc:spChg>
        <pc:spChg chg="mod">
          <ac:chgData name="Lauren Miceli" userId="4d56fe84-910c-4c7d-9eac-6378e2ad1ebb" providerId="ADAL" clId="{69FA45F5-9958-4ABC-88D9-EBC662E020B9}" dt="2023-04-06T17:01:13.286" v="4328" actId="1076"/>
          <ac:spMkLst>
            <pc:docMk/>
            <pc:sldMk cId="1596506596" sldId="302"/>
            <ac:spMk id="14" creationId="{66ACADE8-F946-4E30-ABA7-0AC89F1C66C2}"/>
          </ac:spMkLst>
        </pc:spChg>
        <pc:spChg chg="mod">
          <ac:chgData name="Lauren Miceli" userId="4d56fe84-910c-4c7d-9eac-6378e2ad1ebb" providerId="ADAL" clId="{69FA45F5-9958-4ABC-88D9-EBC662E020B9}" dt="2023-04-06T17:00:42.163" v="4320" actId="403"/>
          <ac:spMkLst>
            <pc:docMk/>
            <pc:sldMk cId="1596506596" sldId="302"/>
            <ac:spMk id="15" creationId="{906C969B-1CB1-4840-9FF9-22A14ABB3B74}"/>
          </ac:spMkLst>
        </pc:spChg>
        <pc:spChg chg="mod">
          <ac:chgData name="Lauren Miceli" userId="4d56fe84-910c-4c7d-9eac-6378e2ad1ebb" providerId="ADAL" clId="{69FA45F5-9958-4ABC-88D9-EBC662E020B9}" dt="2023-04-06T17:01:28.427" v="4330" actId="14100"/>
          <ac:spMkLst>
            <pc:docMk/>
            <pc:sldMk cId="1596506596" sldId="302"/>
            <ac:spMk id="16" creationId="{F65A8FE2-A28F-4F50-BD38-4DDC228C056F}"/>
          </ac:spMkLst>
        </pc:spChg>
        <pc:grpChg chg="add mod">
          <ac:chgData name="Lauren Miceli" userId="4d56fe84-910c-4c7d-9eac-6378e2ad1ebb" providerId="ADAL" clId="{69FA45F5-9958-4ABC-88D9-EBC662E020B9}" dt="2023-04-06T17:02:02.196" v="4335" actId="1076"/>
          <ac:grpSpMkLst>
            <pc:docMk/>
            <pc:sldMk cId="1596506596" sldId="302"/>
            <ac:grpSpMk id="9" creationId="{C38C16C2-B850-5D1B-62A3-16B6DC1EB770}"/>
          </ac:grpSpMkLst>
        </pc:grpChg>
        <pc:grpChg chg="mod">
          <ac:chgData name="Lauren Miceli" userId="4d56fe84-910c-4c7d-9eac-6378e2ad1ebb" providerId="ADAL" clId="{69FA45F5-9958-4ABC-88D9-EBC662E020B9}" dt="2023-04-06T17:01:57.756" v="4334" actId="164"/>
          <ac:grpSpMkLst>
            <pc:docMk/>
            <pc:sldMk cId="1596506596" sldId="302"/>
            <ac:grpSpMk id="28" creationId="{1072711D-EC71-F26E-9DB9-F5596D1594E6}"/>
          </ac:grpSpMkLst>
        </pc:grpChg>
        <pc:picChg chg="del mod modCrop">
          <ac:chgData name="Lauren Miceli" userId="4d56fe84-910c-4c7d-9eac-6378e2ad1ebb" providerId="ADAL" clId="{69FA45F5-9958-4ABC-88D9-EBC662E020B9}" dt="2023-04-06T17:14:15.512" v="4415" actId="478"/>
          <ac:picMkLst>
            <pc:docMk/>
            <pc:sldMk cId="1596506596" sldId="302"/>
            <ac:picMk id="8" creationId="{1E3A510B-E3C2-EEDD-074E-77FEE4F42B1A}"/>
          </ac:picMkLst>
        </pc:picChg>
        <pc:picChg chg="add mod">
          <ac:chgData name="Lauren Miceli" userId="4d56fe84-910c-4c7d-9eac-6378e2ad1ebb" providerId="ADAL" clId="{69FA45F5-9958-4ABC-88D9-EBC662E020B9}" dt="2023-04-06T17:14:15.816" v="4416"/>
          <ac:picMkLst>
            <pc:docMk/>
            <pc:sldMk cId="1596506596" sldId="302"/>
            <ac:picMk id="10" creationId="{BE3BE630-4772-1138-071F-7122BDBE1FA8}"/>
          </ac:picMkLst>
        </pc:picChg>
        <pc:picChg chg="del">
          <ac:chgData name="Lauren Miceli" userId="4d56fe84-910c-4c7d-9eac-6378e2ad1ebb" providerId="ADAL" clId="{69FA45F5-9958-4ABC-88D9-EBC662E020B9}" dt="2023-04-06T14:16:33.183" v="2915" actId="478"/>
          <ac:picMkLst>
            <pc:docMk/>
            <pc:sldMk cId="1596506596" sldId="302"/>
            <ac:picMk id="11" creationId="{3F434322-21B4-858A-A4AA-B4098C6A7BC2}"/>
          </ac:picMkLst>
        </pc:picChg>
        <pc:picChg chg="del">
          <ac:chgData name="Lauren Miceli" userId="4d56fe84-910c-4c7d-9eac-6378e2ad1ebb" providerId="ADAL" clId="{69FA45F5-9958-4ABC-88D9-EBC662E020B9}" dt="2023-04-06T14:16:33.703" v="2916" actId="478"/>
          <ac:picMkLst>
            <pc:docMk/>
            <pc:sldMk cId="1596506596" sldId="302"/>
            <ac:picMk id="19" creationId="{EF2B3400-0E23-A226-FD09-E5E46681AA29}"/>
          </ac:picMkLst>
        </pc:picChg>
        <pc:cxnChg chg="del">
          <ac:chgData name="Lauren Miceli" userId="4d56fe84-910c-4c7d-9eac-6378e2ad1ebb" providerId="ADAL" clId="{69FA45F5-9958-4ABC-88D9-EBC662E020B9}" dt="2023-04-06T14:16:31.417" v="2913" actId="478"/>
          <ac:cxnSpMkLst>
            <pc:docMk/>
            <pc:sldMk cId="1596506596" sldId="302"/>
            <ac:cxnSpMk id="30" creationId="{3437D200-0A33-449C-7B2E-9458031A38FD}"/>
          </ac:cxnSpMkLst>
        </pc:cxnChg>
        <pc:cxnChg chg="del">
          <ac:chgData name="Lauren Miceli" userId="4d56fe84-910c-4c7d-9eac-6378e2ad1ebb" providerId="ADAL" clId="{69FA45F5-9958-4ABC-88D9-EBC662E020B9}" dt="2023-04-06T14:16:32.535" v="2914" actId="478"/>
          <ac:cxnSpMkLst>
            <pc:docMk/>
            <pc:sldMk cId="1596506596" sldId="302"/>
            <ac:cxnSpMk id="31" creationId="{3FEB63A6-29F4-D479-5321-F74EDF0E8CEC}"/>
          </ac:cxnSpMkLst>
        </pc:cxnChg>
        <pc:cxnChg chg="del">
          <ac:chgData name="Lauren Miceli" userId="4d56fe84-910c-4c7d-9eac-6378e2ad1ebb" providerId="ADAL" clId="{69FA45F5-9958-4ABC-88D9-EBC662E020B9}" dt="2023-04-06T14:16:30.318" v="2912" actId="478"/>
          <ac:cxnSpMkLst>
            <pc:docMk/>
            <pc:sldMk cId="1596506596" sldId="302"/>
            <ac:cxnSpMk id="34" creationId="{0BF3D611-C92A-7750-F966-099E92D63787}"/>
          </ac:cxnSpMkLst>
        </pc:cxnChg>
      </pc:sldChg>
      <pc:sldChg chg="delSp modSp add mod">
        <pc:chgData name="Lauren Miceli" userId="4d56fe84-910c-4c7d-9eac-6378e2ad1ebb" providerId="ADAL" clId="{69FA45F5-9958-4ABC-88D9-EBC662E020B9}" dt="2023-04-06T15:59:28.551" v="4190" actId="18131"/>
        <pc:sldMkLst>
          <pc:docMk/>
          <pc:sldMk cId="370882032" sldId="303"/>
        </pc:sldMkLst>
        <pc:spChg chg="del">
          <ac:chgData name="Lauren Miceli" userId="4d56fe84-910c-4c7d-9eac-6378e2ad1ebb" providerId="ADAL" clId="{69FA45F5-9958-4ABC-88D9-EBC662E020B9}" dt="2023-04-06T14:16:17.403" v="2908" actId="478"/>
          <ac:spMkLst>
            <pc:docMk/>
            <pc:sldMk cId="370882032" sldId="303"/>
            <ac:spMk id="6" creationId="{3DD29754-AC4F-36BD-7A7C-BEA03EB75815}"/>
          </ac:spMkLst>
        </pc:spChg>
        <pc:spChg chg="del">
          <ac:chgData name="Lauren Miceli" userId="4d56fe84-910c-4c7d-9eac-6378e2ad1ebb" providerId="ADAL" clId="{69FA45F5-9958-4ABC-88D9-EBC662E020B9}" dt="2023-04-06T14:16:19.069" v="2909" actId="478"/>
          <ac:spMkLst>
            <pc:docMk/>
            <pc:sldMk cId="370882032" sldId="303"/>
            <ac:spMk id="7" creationId="{28755EAB-3E66-46ED-4B16-A7FEE244C0F1}"/>
          </ac:spMkLst>
        </pc:spChg>
        <pc:grpChg chg="del">
          <ac:chgData name="Lauren Miceli" userId="4d56fe84-910c-4c7d-9eac-6378e2ad1ebb" providerId="ADAL" clId="{69FA45F5-9958-4ABC-88D9-EBC662E020B9}" dt="2023-04-06T14:16:15.490" v="2907" actId="478"/>
          <ac:grpSpMkLst>
            <pc:docMk/>
            <pc:sldMk cId="370882032" sldId="303"/>
            <ac:grpSpMk id="28" creationId="{1072711D-EC71-F26E-9DB9-F5596D1594E6}"/>
          </ac:grpSpMkLst>
        </pc:grpChg>
        <pc:picChg chg="mod modCrop">
          <ac:chgData name="Lauren Miceli" userId="4d56fe84-910c-4c7d-9eac-6378e2ad1ebb" providerId="ADAL" clId="{69FA45F5-9958-4ABC-88D9-EBC662E020B9}" dt="2023-04-06T15:59:28.551" v="4190" actId="18131"/>
          <ac:picMkLst>
            <pc:docMk/>
            <pc:sldMk cId="370882032" sldId="303"/>
            <ac:picMk id="8" creationId="{1E3A510B-E3C2-EEDD-074E-77FEE4F42B1A}"/>
          </ac:picMkLst>
        </pc:picChg>
        <pc:picChg chg="del">
          <ac:chgData name="Lauren Miceli" userId="4d56fe84-910c-4c7d-9eac-6378e2ad1ebb" providerId="ADAL" clId="{69FA45F5-9958-4ABC-88D9-EBC662E020B9}" dt="2023-04-06T14:16:06.813" v="2903" actId="478"/>
          <ac:picMkLst>
            <pc:docMk/>
            <pc:sldMk cId="370882032" sldId="303"/>
            <ac:picMk id="11" creationId="{3F434322-21B4-858A-A4AA-B4098C6A7BC2}"/>
          </ac:picMkLst>
        </pc:picChg>
        <pc:picChg chg="mod">
          <ac:chgData name="Lauren Miceli" userId="4d56fe84-910c-4c7d-9eac-6378e2ad1ebb" providerId="ADAL" clId="{69FA45F5-9958-4ABC-88D9-EBC662E020B9}" dt="2023-04-06T14:16:24.164" v="2911" actId="1076"/>
          <ac:picMkLst>
            <pc:docMk/>
            <pc:sldMk cId="370882032" sldId="303"/>
            <ac:picMk id="19" creationId="{EF2B3400-0E23-A226-FD09-E5E46681AA29}"/>
          </ac:picMkLst>
        </pc:picChg>
        <pc:cxnChg chg="del">
          <ac:chgData name="Lauren Miceli" userId="4d56fe84-910c-4c7d-9eac-6378e2ad1ebb" providerId="ADAL" clId="{69FA45F5-9958-4ABC-88D9-EBC662E020B9}" dt="2023-04-06T14:16:09.754" v="2904" actId="478"/>
          <ac:cxnSpMkLst>
            <pc:docMk/>
            <pc:sldMk cId="370882032" sldId="303"/>
            <ac:cxnSpMk id="30" creationId="{3437D200-0A33-449C-7B2E-9458031A38FD}"/>
          </ac:cxnSpMkLst>
        </pc:cxnChg>
        <pc:cxnChg chg="del">
          <ac:chgData name="Lauren Miceli" userId="4d56fe84-910c-4c7d-9eac-6378e2ad1ebb" providerId="ADAL" clId="{69FA45F5-9958-4ABC-88D9-EBC662E020B9}" dt="2023-04-06T14:16:10.912" v="2905" actId="478"/>
          <ac:cxnSpMkLst>
            <pc:docMk/>
            <pc:sldMk cId="370882032" sldId="303"/>
            <ac:cxnSpMk id="31" creationId="{3FEB63A6-29F4-D479-5321-F74EDF0E8CEC}"/>
          </ac:cxnSpMkLst>
        </pc:cxnChg>
        <pc:cxnChg chg="del">
          <ac:chgData name="Lauren Miceli" userId="4d56fe84-910c-4c7d-9eac-6378e2ad1ebb" providerId="ADAL" clId="{69FA45F5-9958-4ABC-88D9-EBC662E020B9}" dt="2023-04-06T14:16:12" v="2906" actId="478"/>
          <ac:cxnSpMkLst>
            <pc:docMk/>
            <pc:sldMk cId="370882032" sldId="303"/>
            <ac:cxnSpMk id="34" creationId="{0BF3D611-C92A-7750-F966-099E92D63787}"/>
          </ac:cxnSpMkLst>
        </pc:cxnChg>
      </pc:sldChg>
      <pc:sldChg chg="addSp delSp modSp add mod ord">
        <pc:chgData name="Lauren Miceli" userId="4d56fe84-910c-4c7d-9eac-6378e2ad1ebb" providerId="ADAL" clId="{69FA45F5-9958-4ABC-88D9-EBC662E020B9}" dt="2023-04-06T17:14:27.017" v="4418" actId="14100"/>
        <pc:sldMkLst>
          <pc:docMk/>
          <pc:sldMk cId="2793524230" sldId="304"/>
        </pc:sldMkLst>
        <pc:spChg chg="del">
          <ac:chgData name="Lauren Miceli" userId="4d56fe84-910c-4c7d-9eac-6378e2ad1ebb" providerId="ADAL" clId="{69FA45F5-9958-4ABC-88D9-EBC662E020B9}" dt="2023-04-06T17:07:23.506" v="4348" actId="478"/>
          <ac:spMkLst>
            <pc:docMk/>
            <pc:sldMk cId="2793524230" sldId="304"/>
            <ac:spMk id="6" creationId="{3DD29754-AC4F-36BD-7A7C-BEA03EB75815}"/>
          </ac:spMkLst>
        </pc:spChg>
        <pc:spChg chg="del">
          <ac:chgData name="Lauren Miceli" userId="4d56fe84-910c-4c7d-9eac-6378e2ad1ebb" providerId="ADAL" clId="{69FA45F5-9958-4ABC-88D9-EBC662E020B9}" dt="2023-04-06T17:07:24.771" v="4349" actId="478"/>
          <ac:spMkLst>
            <pc:docMk/>
            <pc:sldMk cId="2793524230" sldId="304"/>
            <ac:spMk id="7" creationId="{28755EAB-3E66-46ED-4B16-A7FEE244C0F1}"/>
          </ac:spMkLst>
        </pc:spChg>
        <pc:spChg chg="add del mod">
          <ac:chgData name="Lauren Miceli" userId="4d56fe84-910c-4c7d-9eac-6378e2ad1ebb" providerId="ADAL" clId="{69FA45F5-9958-4ABC-88D9-EBC662E020B9}" dt="2023-04-06T17:11:37.663" v="4385" actId="478"/>
          <ac:spMkLst>
            <pc:docMk/>
            <pc:sldMk cId="2793524230" sldId="304"/>
            <ac:spMk id="11" creationId="{2B965822-49BB-2397-B51A-7049707F9B9B}"/>
          </ac:spMkLst>
        </pc:spChg>
        <pc:spChg chg="mod">
          <ac:chgData name="Lauren Miceli" userId="4d56fe84-910c-4c7d-9eac-6378e2ad1ebb" providerId="ADAL" clId="{69FA45F5-9958-4ABC-88D9-EBC662E020B9}" dt="2023-04-06T17:07:08.511" v="4344" actId="21"/>
          <ac:spMkLst>
            <pc:docMk/>
            <pc:sldMk cId="2793524230" sldId="304"/>
            <ac:spMk id="12" creationId="{4A88E434-8B04-4F7F-AA89-584817DF8933}"/>
          </ac:spMkLst>
        </pc:spChg>
        <pc:spChg chg="del mod">
          <ac:chgData name="Lauren Miceli" userId="4d56fe84-910c-4c7d-9eac-6378e2ad1ebb" providerId="ADAL" clId="{69FA45F5-9958-4ABC-88D9-EBC662E020B9}" dt="2023-04-06T17:11:47.326" v="4387" actId="478"/>
          <ac:spMkLst>
            <pc:docMk/>
            <pc:sldMk cId="2793524230" sldId="304"/>
            <ac:spMk id="19" creationId="{3D87AAB5-A27D-7F3E-BADE-C87B10F5F6A2}"/>
          </ac:spMkLst>
        </pc:spChg>
        <pc:spChg chg="mod topLvl">
          <ac:chgData name="Lauren Miceli" userId="4d56fe84-910c-4c7d-9eac-6378e2ad1ebb" providerId="ADAL" clId="{69FA45F5-9958-4ABC-88D9-EBC662E020B9}" dt="2023-04-06T17:13:52.880" v="4411" actId="14100"/>
          <ac:spMkLst>
            <pc:docMk/>
            <pc:sldMk cId="2793524230" sldId="304"/>
            <ac:spMk id="20" creationId="{9F4936C7-5C0F-7CA7-9569-67EE445D2F53}"/>
          </ac:spMkLst>
        </pc:spChg>
        <pc:spChg chg="del mod topLvl">
          <ac:chgData name="Lauren Miceli" userId="4d56fe84-910c-4c7d-9eac-6378e2ad1ebb" providerId="ADAL" clId="{69FA45F5-9958-4ABC-88D9-EBC662E020B9}" dt="2023-04-06T17:13:10.811" v="4405" actId="478"/>
          <ac:spMkLst>
            <pc:docMk/>
            <pc:sldMk cId="2793524230" sldId="304"/>
            <ac:spMk id="21" creationId="{680D908F-3D03-3408-087D-AB547B76FB7F}"/>
          </ac:spMkLst>
        </pc:spChg>
        <pc:spChg chg="del mod">
          <ac:chgData name="Lauren Miceli" userId="4d56fe84-910c-4c7d-9eac-6378e2ad1ebb" providerId="ADAL" clId="{69FA45F5-9958-4ABC-88D9-EBC662E020B9}" dt="2023-04-06T17:09:43.596" v="4354" actId="478"/>
          <ac:spMkLst>
            <pc:docMk/>
            <pc:sldMk cId="2793524230" sldId="304"/>
            <ac:spMk id="22" creationId="{3EA79F4D-0326-31A7-B060-2ABF2858ADD7}"/>
          </ac:spMkLst>
        </pc:spChg>
        <pc:spChg chg="del mod">
          <ac:chgData name="Lauren Miceli" userId="4d56fe84-910c-4c7d-9eac-6378e2ad1ebb" providerId="ADAL" clId="{69FA45F5-9958-4ABC-88D9-EBC662E020B9}" dt="2023-04-06T17:11:43.040" v="4386" actId="478"/>
          <ac:spMkLst>
            <pc:docMk/>
            <pc:sldMk cId="2793524230" sldId="304"/>
            <ac:spMk id="23" creationId="{F37A9EB5-38F3-990F-FDD5-83DCC8648ACA}"/>
          </ac:spMkLst>
        </pc:spChg>
        <pc:spChg chg="del mod">
          <ac:chgData name="Lauren Miceli" userId="4d56fe84-910c-4c7d-9eac-6378e2ad1ebb" providerId="ADAL" clId="{69FA45F5-9958-4ABC-88D9-EBC662E020B9}" dt="2023-04-06T17:09:41.522" v="4353" actId="478"/>
          <ac:spMkLst>
            <pc:docMk/>
            <pc:sldMk cId="2793524230" sldId="304"/>
            <ac:spMk id="24" creationId="{3530D47C-2CF7-9673-85C9-1338A8D2D9FA}"/>
          </ac:spMkLst>
        </pc:spChg>
        <pc:spChg chg="add del">
          <ac:chgData name="Lauren Miceli" userId="4d56fe84-910c-4c7d-9eac-6378e2ad1ebb" providerId="ADAL" clId="{69FA45F5-9958-4ABC-88D9-EBC662E020B9}" dt="2023-04-06T17:12:45.161" v="4400" actId="22"/>
          <ac:spMkLst>
            <pc:docMk/>
            <pc:sldMk cId="2793524230" sldId="304"/>
            <ac:spMk id="26" creationId="{55CB6ABE-451D-A67C-71EE-2FCFB4CBD905}"/>
          </ac:spMkLst>
        </pc:spChg>
        <pc:grpChg chg="add del mod">
          <ac:chgData name="Lauren Miceli" userId="4d56fe84-910c-4c7d-9eac-6378e2ad1ebb" providerId="ADAL" clId="{69FA45F5-9958-4ABC-88D9-EBC662E020B9}" dt="2023-04-06T17:13:10.811" v="4405" actId="478"/>
          <ac:grpSpMkLst>
            <pc:docMk/>
            <pc:sldMk cId="2793524230" sldId="304"/>
            <ac:grpSpMk id="17" creationId="{A7ACDBE0-4C50-E880-5AE3-AE81D3B3DE19}"/>
          </ac:grpSpMkLst>
        </pc:grpChg>
        <pc:grpChg chg="del mod">
          <ac:chgData name="Lauren Miceli" userId="4d56fe84-910c-4c7d-9eac-6378e2ad1ebb" providerId="ADAL" clId="{69FA45F5-9958-4ABC-88D9-EBC662E020B9}" dt="2023-04-06T17:11:43.040" v="4386" actId="478"/>
          <ac:grpSpMkLst>
            <pc:docMk/>
            <pc:sldMk cId="2793524230" sldId="304"/>
            <ac:grpSpMk id="18" creationId="{679B0292-6D86-E2DE-A37A-B700927BFF07}"/>
          </ac:grpSpMkLst>
        </pc:grpChg>
        <pc:grpChg chg="del">
          <ac:chgData name="Lauren Miceli" userId="4d56fe84-910c-4c7d-9eac-6378e2ad1ebb" providerId="ADAL" clId="{69FA45F5-9958-4ABC-88D9-EBC662E020B9}" dt="2023-04-06T17:07:21.086" v="4347" actId="478"/>
          <ac:grpSpMkLst>
            <pc:docMk/>
            <pc:sldMk cId="2793524230" sldId="304"/>
            <ac:grpSpMk id="28" creationId="{1072711D-EC71-F26E-9DB9-F5596D1594E6}"/>
          </ac:grpSpMkLst>
        </pc:grpChg>
        <pc:picChg chg="del">
          <ac:chgData name="Lauren Miceli" userId="4d56fe84-910c-4c7d-9eac-6378e2ad1ebb" providerId="ADAL" clId="{69FA45F5-9958-4ABC-88D9-EBC662E020B9}" dt="2023-04-06T17:04:00.476" v="4338" actId="478"/>
          <ac:picMkLst>
            <pc:docMk/>
            <pc:sldMk cId="2793524230" sldId="304"/>
            <ac:picMk id="8" creationId="{1E3A510B-E3C2-EEDD-074E-77FEE4F42B1A}"/>
          </ac:picMkLst>
        </pc:picChg>
        <pc:picChg chg="add del mod">
          <ac:chgData name="Lauren Miceli" userId="4d56fe84-910c-4c7d-9eac-6378e2ad1ebb" providerId="ADAL" clId="{69FA45F5-9958-4ABC-88D9-EBC662E020B9}" dt="2023-04-06T17:14:12.592" v="4414" actId="21"/>
          <ac:picMkLst>
            <pc:docMk/>
            <pc:sldMk cId="2793524230" sldId="304"/>
            <ac:picMk id="9" creationId="{B8F9889B-2D2E-CCC5-B82A-D61D33B163AC}"/>
          </ac:picMkLst>
        </pc:picChg>
        <pc:picChg chg="add mod">
          <ac:chgData name="Lauren Miceli" userId="4d56fe84-910c-4c7d-9eac-6378e2ad1ebb" providerId="ADAL" clId="{69FA45F5-9958-4ABC-88D9-EBC662E020B9}" dt="2023-04-06T17:14:27.017" v="4418" actId="14100"/>
          <ac:picMkLst>
            <pc:docMk/>
            <pc:sldMk cId="2793524230" sldId="304"/>
            <ac:picMk id="27" creationId="{7E7B47B3-0B33-B2F7-E521-D012059E8CD1}"/>
          </ac:picMkLst>
        </pc:picChg>
      </pc:sldChg>
      <pc:sldChg chg="addSp delSp modSp add mod">
        <pc:chgData name="Lauren Miceli" userId="4d56fe84-910c-4c7d-9eac-6378e2ad1ebb" providerId="ADAL" clId="{69FA45F5-9958-4ABC-88D9-EBC662E020B9}" dt="2023-04-06T16:27:36.128" v="4314" actId="18131"/>
        <pc:sldMkLst>
          <pc:docMk/>
          <pc:sldMk cId="436327961" sldId="305"/>
        </pc:sldMkLst>
        <pc:spChg chg="mod">
          <ac:chgData name="Lauren Miceli" userId="4d56fe84-910c-4c7d-9eac-6378e2ad1ebb" providerId="ADAL" clId="{69FA45F5-9958-4ABC-88D9-EBC662E020B9}" dt="2023-04-06T14:25:07.765" v="3036" actId="20577"/>
          <ac:spMkLst>
            <pc:docMk/>
            <pc:sldMk cId="436327961" sldId="305"/>
            <ac:spMk id="2" creationId="{D543047E-FBFD-4F79-BCA5-10E69740F030}"/>
          </ac:spMkLst>
        </pc:spChg>
        <pc:spChg chg="add mod">
          <ac:chgData name="Lauren Miceli" userId="4d56fe84-910c-4c7d-9eac-6378e2ad1ebb" providerId="ADAL" clId="{69FA45F5-9958-4ABC-88D9-EBC662E020B9}" dt="2023-04-06T16:16:35.156" v="4285" actId="1076"/>
          <ac:spMkLst>
            <pc:docMk/>
            <pc:sldMk cId="436327961" sldId="305"/>
            <ac:spMk id="7" creationId="{DE9CAEF4-88D0-AE9B-835B-AA87D2D7D4DC}"/>
          </ac:spMkLst>
        </pc:spChg>
        <pc:spChg chg="add mod">
          <ac:chgData name="Lauren Miceli" userId="4d56fe84-910c-4c7d-9eac-6378e2ad1ebb" providerId="ADAL" clId="{69FA45F5-9958-4ABC-88D9-EBC662E020B9}" dt="2023-04-06T16:17:24.911" v="4303" actId="1076"/>
          <ac:spMkLst>
            <pc:docMk/>
            <pc:sldMk cId="436327961" sldId="305"/>
            <ac:spMk id="12" creationId="{11BBB972-C18D-D9F3-CD7E-D2F1D401ACE3}"/>
          </ac:spMkLst>
        </pc:spChg>
        <pc:spChg chg="mod">
          <ac:chgData name="Lauren Miceli" userId="4d56fe84-910c-4c7d-9eac-6378e2ad1ebb" providerId="ADAL" clId="{69FA45F5-9958-4ABC-88D9-EBC662E020B9}" dt="2023-04-06T16:17:30.498" v="4304" actId="1076"/>
          <ac:spMkLst>
            <pc:docMk/>
            <pc:sldMk cId="436327961" sldId="305"/>
            <ac:spMk id="42" creationId="{56FE29EC-1B9B-7B8A-2EA1-7A75D7F59C16}"/>
          </ac:spMkLst>
        </pc:spChg>
        <pc:spChg chg="add del mod">
          <ac:chgData name="Lauren Miceli" userId="4d56fe84-910c-4c7d-9eac-6378e2ad1ebb" providerId="ADAL" clId="{69FA45F5-9958-4ABC-88D9-EBC662E020B9}" dt="2023-04-06T16:17:34.769" v="4309" actId="1035"/>
          <ac:spMkLst>
            <pc:docMk/>
            <pc:sldMk cId="436327961" sldId="305"/>
            <ac:spMk id="44" creationId="{ED7C09B0-2644-1405-E645-54CBBC597364}"/>
          </ac:spMkLst>
        </pc:spChg>
        <pc:grpChg chg="del">
          <ac:chgData name="Lauren Miceli" userId="4d56fe84-910c-4c7d-9eac-6378e2ad1ebb" providerId="ADAL" clId="{69FA45F5-9958-4ABC-88D9-EBC662E020B9}" dt="2023-04-06T14:24:52.875" v="3016" actId="478"/>
          <ac:grpSpMkLst>
            <pc:docMk/>
            <pc:sldMk cId="436327961" sldId="305"/>
            <ac:grpSpMk id="8" creationId="{2C4F68E6-F270-BF92-70B2-E174F623F969}"/>
          </ac:grpSpMkLst>
        </pc:grpChg>
        <pc:grpChg chg="del">
          <ac:chgData name="Lauren Miceli" userId="4d56fe84-910c-4c7d-9eac-6378e2ad1ebb" providerId="ADAL" clId="{69FA45F5-9958-4ABC-88D9-EBC662E020B9}" dt="2023-04-06T14:24:54.611" v="3017" actId="478"/>
          <ac:grpSpMkLst>
            <pc:docMk/>
            <pc:sldMk cId="436327961" sldId="305"/>
            <ac:grpSpMk id="46" creationId="{77523931-A2A6-0746-3C29-098E7AF83CBF}"/>
          </ac:grpSpMkLst>
        </pc:grpChg>
        <pc:picChg chg="del">
          <ac:chgData name="Lauren Miceli" userId="4d56fe84-910c-4c7d-9eac-6378e2ad1ebb" providerId="ADAL" clId="{69FA45F5-9958-4ABC-88D9-EBC662E020B9}" dt="2023-04-06T14:25:13.327" v="3038" actId="478"/>
          <ac:picMkLst>
            <pc:docMk/>
            <pc:sldMk cId="436327961" sldId="305"/>
            <ac:picMk id="6" creationId="{7C32E421-4865-1BF7-A82D-AD760C010F35}"/>
          </ac:picMkLst>
        </pc:picChg>
        <pc:picChg chg="mod ord modCrop">
          <ac:chgData name="Lauren Miceli" userId="4d56fe84-910c-4c7d-9eac-6378e2ad1ebb" providerId="ADAL" clId="{69FA45F5-9958-4ABC-88D9-EBC662E020B9}" dt="2023-04-06T16:16:13.286" v="4282" actId="732"/>
          <ac:picMkLst>
            <pc:docMk/>
            <pc:sldMk cId="436327961" sldId="305"/>
            <ac:picMk id="11" creationId="{40C241F8-FEF8-8409-8AAD-EEB6852FEFEB}"/>
          </ac:picMkLst>
        </pc:picChg>
        <pc:picChg chg="mod modCrop">
          <ac:chgData name="Lauren Miceli" userId="4d56fe84-910c-4c7d-9eac-6378e2ad1ebb" providerId="ADAL" clId="{69FA45F5-9958-4ABC-88D9-EBC662E020B9}" dt="2023-04-06T16:27:36.128" v="4314" actId="18131"/>
          <ac:picMkLst>
            <pc:docMk/>
            <pc:sldMk cId="436327961" sldId="305"/>
            <ac:picMk id="17" creationId="{42D0774C-CB78-4A97-B5DD-5888BB006248}"/>
          </ac:picMkLst>
        </pc:picChg>
        <pc:picChg chg="add del mod">
          <ac:chgData name="Lauren Miceli" userId="4d56fe84-910c-4c7d-9eac-6378e2ad1ebb" providerId="ADAL" clId="{69FA45F5-9958-4ABC-88D9-EBC662E020B9}" dt="2023-04-06T16:17:34.769" v="4309" actId="1035"/>
          <ac:picMkLst>
            <pc:docMk/>
            <pc:sldMk cId="436327961" sldId="305"/>
            <ac:picMk id="39" creationId="{0F7BA925-9462-65A7-3D48-666044EC1C48}"/>
          </ac:picMkLst>
        </pc:picChg>
        <pc:cxnChg chg="del">
          <ac:chgData name="Lauren Miceli" userId="4d56fe84-910c-4c7d-9eac-6378e2ad1ebb" providerId="ADAL" clId="{69FA45F5-9958-4ABC-88D9-EBC662E020B9}" dt="2023-04-06T14:24:56.947" v="3019" actId="478"/>
          <ac:cxnSpMkLst>
            <pc:docMk/>
            <pc:sldMk cId="436327961" sldId="305"/>
            <ac:cxnSpMk id="30" creationId="{3437D200-0A33-449C-7B2E-9458031A38FD}"/>
          </ac:cxnSpMkLst>
        </pc:cxnChg>
        <pc:cxnChg chg="del">
          <ac:chgData name="Lauren Miceli" userId="4d56fe84-910c-4c7d-9eac-6378e2ad1ebb" providerId="ADAL" clId="{69FA45F5-9958-4ABC-88D9-EBC662E020B9}" dt="2023-04-06T14:24:56.157" v="3018" actId="478"/>
          <ac:cxnSpMkLst>
            <pc:docMk/>
            <pc:sldMk cId="436327961" sldId="305"/>
            <ac:cxnSpMk id="31" creationId="{3FEB63A6-29F4-D479-5321-F74EDF0E8CEC}"/>
          </ac:cxnSpMkLst>
        </pc:cxnChg>
      </pc:sldChg>
      <pc:sldChg chg="delSp modSp add mod">
        <pc:chgData name="Lauren Miceli" userId="4d56fe84-910c-4c7d-9eac-6378e2ad1ebb" providerId="ADAL" clId="{69FA45F5-9958-4ABC-88D9-EBC662E020B9}" dt="2023-04-06T18:13:59.059" v="5290" actId="20577"/>
        <pc:sldMkLst>
          <pc:docMk/>
          <pc:sldMk cId="531050714" sldId="306"/>
        </pc:sldMkLst>
        <pc:spChg chg="mod">
          <ac:chgData name="Lauren Miceli" userId="4d56fe84-910c-4c7d-9eac-6378e2ad1ebb" providerId="ADAL" clId="{69FA45F5-9958-4ABC-88D9-EBC662E020B9}" dt="2023-04-06T14:36:54.336" v="3286" actId="20577"/>
          <ac:spMkLst>
            <pc:docMk/>
            <pc:sldMk cId="531050714" sldId="306"/>
            <ac:spMk id="19" creationId="{B234A5F3-98A7-FA03-205B-488890BA9758}"/>
          </ac:spMkLst>
        </pc:spChg>
        <pc:spChg chg="mod">
          <ac:chgData name="Lauren Miceli" userId="4d56fe84-910c-4c7d-9eac-6378e2ad1ebb" providerId="ADAL" clId="{69FA45F5-9958-4ABC-88D9-EBC662E020B9}" dt="2023-04-06T18:12:23.039" v="5206" actId="14826"/>
          <ac:spMkLst>
            <pc:docMk/>
            <pc:sldMk cId="531050714" sldId="306"/>
            <ac:spMk id="23" creationId="{EE22B378-A035-F3D9-7628-5C899DD2D45D}"/>
          </ac:spMkLst>
        </pc:spChg>
        <pc:spChg chg="mod">
          <ac:chgData name="Lauren Miceli" userId="4d56fe84-910c-4c7d-9eac-6378e2ad1ebb" providerId="ADAL" clId="{69FA45F5-9958-4ABC-88D9-EBC662E020B9}" dt="2023-04-06T18:11:46.642" v="5191" actId="20577"/>
          <ac:spMkLst>
            <pc:docMk/>
            <pc:sldMk cId="531050714" sldId="306"/>
            <ac:spMk id="26" creationId="{896D29A9-3CB2-9E3E-18AB-F048F9EC403A}"/>
          </ac:spMkLst>
        </pc:spChg>
        <pc:spChg chg="mod">
          <ac:chgData name="Lauren Miceli" userId="4d56fe84-910c-4c7d-9eac-6378e2ad1ebb" providerId="ADAL" clId="{69FA45F5-9958-4ABC-88D9-EBC662E020B9}" dt="2023-04-06T18:12:30.069" v="5233" actId="20577"/>
          <ac:spMkLst>
            <pc:docMk/>
            <pc:sldMk cId="531050714" sldId="306"/>
            <ac:spMk id="27" creationId="{33FF3B1A-96B0-0CCD-8CE8-8A0BBC38856A}"/>
          </ac:spMkLst>
        </pc:spChg>
        <pc:spChg chg="mod">
          <ac:chgData name="Lauren Miceli" userId="4d56fe84-910c-4c7d-9eac-6378e2ad1ebb" providerId="ADAL" clId="{69FA45F5-9958-4ABC-88D9-EBC662E020B9}" dt="2023-04-06T18:12:04.590" v="5204"/>
          <ac:spMkLst>
            <pc:docMk/>
            <pc:sldMk cId="531050714" sldId="306"/>
            <ac:spMk id="28" creationId="{991780F1-9AFB-0E6B-14BE-F0EC1E6F063D}"/>
          </ac:spMkLst>
        </pc:spChg>
        <pc:spChg chg="mod">
          <ac:chgData name="Lauren Miceli" userId="4d56fe84-910c-4c7d-9eac-6378e2ad1ebb" providerId="ADAL" clId="{69FA45F5-9958-4ABC-88D9-EBC662E020B9}" dt="2023-04-06T18:12:39.939" v="5256"/>
          <ac:spMkLst>
            <pc:docMk/>
            <pc:sldMk cId="531050714" sldId="306"/>
            <ac:spMk id="30" creationId="{196F8CB2-5AA5-B56C-EA99-CF652AB4E700}"/>
          </ac:spMkLst>
        </pc:spChg>
        <pc:spChg chg="mod">
          <ac:chgData name="Lauren Miceli" userId="4d56fe84-910c-4c7d-9eac-6378e2ad1ebb" providerId="ADAL" clId="{69FA45F5-9958-4ABC-88D9-EBC662E020B9}" dt="2023-04-06T18:13:59.059" v="5290" actId="20577"/>
          <ac:spMkLst>
            <pc:docMk/>
            <pc:sldMk cId="531050714" sldId="306"/>
            <ac:spMk id="31" creationId="{E0382422-1195-136D-EA6B-88003E37E8BC}"/>
          </ac:spMkLst>
        </pc:spChg>
        <pc:grpChg chg="mod">
          <ac:chgData name="Lauren Miceli" userId="4d56fe84-910c-4c7d-9eac-6378e2ad1ebb" providerId="ADAL" clId="{69FA45F5-9958-4ABC-88D9-EBC662E020B9}" dt="2023-04-06T18:12:23.039" v="5206" actId="14826"/>
          <ac:grpSpMkLst>
            <pc:docMk/>
            <pc:sldMk cId="531050714" sldId="306"/>
            <ac:grpSpMk id="2" creationId="{FE59FC93-FE06-67EA-47D1-72B420D83A02}"/>
          </ac:grpSpMkLst>
        </pc:grpChg>
        <pc:grpChg chg="mod">
          <ac:chgData name="Lauren Miceli" userId="4d56fe84-910c-4c7d-9eac-6378e2ad1ebb" providerId="ADAL" clId="{69FA45F5-9958-4ABC-88D9-EBC662E020B9}" dt="2023-04-06T18:13:26.764" v="5263" actId="14826"/>
          <ac:grpSpMkLst>
            <pc:docMk/>
            <pc:sldMk cId="531050714" sldId="306"/>
            <ac:grpSpMk id="4" creationId="{E3D9E113-83BA-0B38-D455-A555EA09DB39}"/>
          </ac:grpSpMkLst>
        </pc:grpChg>
        <pc:picChg chg="del">
          <ac:chgData name="Lauren Miceli" userId="4d56fe84-910c-4c7d-9eac-6378e2ad1ebb" providerId="ADAL" clId="{69FA45F5-9958-4ABC-88D9-EBC662E020B9}" dt="2023-04-06T18:10:13.849" v="5146" actId="478"/>
          <ac:picMkLst>
            <pc:docMk/>
            <pc:sldMk cId="531050714" sldId="306"/>
            <ac:picMk id="6" creationId="{D59DA173-85DF-A982-5BAE-1912CEDF3D27}"/>
          </ac:picMkLst>
        </pc:picChg>
        <pc:picChg chg="mod">
          <ac:chgData name="Lauren Miceli" userId="4d56fe84-910c-4c7d-9eac-6378e2ad1ebb" providerId="ADAL" clId="{69FA45F5-9958-4ABC-88D9-EBC662E020B9}" dt="2023-04-06T18:10:34.423" v="5147" actId="14826"/>
          <ac:picMkLst>
            <pc:docMk/>
            <pc:sldMk cId="531050714" sldId="306"/>
            <ac:picMk id="34" creationId="{36419398-B99D-FBA8-08EF-102B439B96C4}"/>
          </ac:picMkLst>
        </pc:picChg>
        <pc:picChg chg="mod modCrop">
          <ac:chgData name="Lauren Miceli" userId="4d56fe84-910c-4c7d-9eac-6378e2ad1ebb" providerId="ADAL" clId="{69FA45F5-9958-4ABC-88D9-EBC662E020B9}" dt="2023-04-06T18:10:59.751" v="5152" actId="18131"/>
          <ac:picMkLst>
            <pc:docMk/>
            <pc:sldMk cId="531050714" sldId="306"/>
            <ac:picMk id="35" creationId="{5D79CA63-E14F-3B6E-F6D0-E50441D452EB}"/>
          </ac:picMkLst>
        </pc:picChg>
        <pc:picChg chg="mod modCrop">
          <ac:chgData name="Lauren Miceli" userId="4d56fe84-910c-4c7d-9eac-6378e2ad1ebb" providerId="ADAL" clId="{69FA45F5-9958-4ABC-88D9-EBC662E020B9}" dt="2023-04-06T18:11:29.679" v="5159" actId="18131"/>
          <ac:picMkLst>
            <pc:docMk/>
            <pc:sldMk cId="531050714" sldId="306"/>
            <ac:picMk id="36" creationId="{84708FD7-6A91-C7A7-5F95-64EE359E3FFF}"/>
          </ac:picMkLst>
        </pc:picChg>
        <pc:picChg chg="mod modCrop">
          <ac:chgData name="Lauren Miceli" userId="4d56fe84-910c-4c7d-9eac-6378e2ad1ebb" providerId="ADAL" clId="{69FA45F5-9958-4ABC-88D9-EBC662E020B9}" dt="2023-04-06T18:13:09.299" v="5262" actId="18131"/>
          <ac:picMkLst>
            <pc:docMk/>
            <pc:sldMk cId="531050714" sldId="306"/>
            <ac:picMk id="38" creationId="{C328B847-8226-E37B-1BA7-43A347CBC8A0}"/>
          </ac:picMkLst>
        </pc:picChg>
        <pc:picChg chg="mod modCrop">
          <ac:chgData name="Lauren Miceli" userId="4d56fe84-910c-4c7d-9eac-6378e2ad1ebb" providerId="ADAL" clId="{69FA45F5-9958-4ABC-88D9-EBC662E020B9}" dt="2023-04-06T18:13:39.829" v="5267" actId="18131"/>
          <ac:picMkLst>
            <pc:docMk/>
            <pc:sldMk cId="531050714" sldId="306"/>
            <ac:picMk id="39" creationId="{61214D57-6E0B-871A-AD3D-4F79D51DDA25}"/>
          </ac:picMkLst>
        </pc:picChg>
      </pc:sldChg>
    </pc:docChg>
  </pc:docChgLst>
  <pc:docChgLst>
    <pc:chgData name="Turner Arbour" userId="S::tarbour@pascoedc.com::c94d5c58-5671-4904-a7ab-964a05d0140f" providerId="AD" clId="Web-{491FFB5D-8CF3-EFF2-01C0-B37A7C67E36F}"/>
    <pc:docChg chg="modSld">
      <pc:chgData name="Turner Arbour" userId="S::tarbour@pascoedc.com::c94d5c58-5671-4904-a7ab-964a05d0140f" providerId="AD" clId="Web-{491FFB5D-8CF3-EFF2-01C0-B37A7C67E36F}" dt="2023-04-05T19:19:32.339" v="28" actId="20577"/>
      <pc:docMkLst>
        <pc:docMk/>
      </pc:docMkLst>
      <pc:sldChg chg="modSp">
        <pc:chgData name="Turner Arbour" userId="S::tarbour@pascoedc.com::c94d5c58-5671-4904-a7ab-964a05d0140f" providerId="AD" clId="Web-{491FFB5D-8CF3-EFF2-01C0-B37A7C67E36F}" dt="2023-04-05T19:19:32.339" v="28" actId="20577"/>
        <pc:sldMkLst>
          <pc:docMk/>
          <pc:sldMk cId="3477453048" sldId="263"/>
        </pc:sldMkLst>
        <pc:spChg chg="mod">
          <ac:chgData name="Turner Arbour" userId="S::tarbour@pascoedc.com::c94d5c58-5671-4904-a7ab-964a05d0140f" providerId="AD" clId="Web-{491FFB5D-8CF3-EFF2-01C0-B37A7C67E36F}" dt="2023-04-05T19:19:32.339" v="28" actId="20577"/>
          <ac:spMkLst>
            <pc:docMk/>
            <pc:sldMk cId="3477453048" sldId="263"/>
            <ac:spMk id="23" creationId="{0E40995F-FCDC-0C42-8608-FF5B24C7FC84}"/>
          </ac:spMkLst>
        </pc:spChg>
      </pc:sldChg>
    </pc:docChg>
  </pc:docChgLst>
  <pc:docChgLst>
    <pc:chgData name="Lauren Miceli" userId="4d56fe84-910c-4c7d-9eac-6378e2ad1ebb" providerId="ADAL" clId="{690E92E6-62F4-4866-87EC-D77D50CEC6F4}"/>
    <pc:docChg chg="custSel addSld delSld modSld sldOrd">
      <pc:chgData name="Lauren Miceli" userId="4d56fe84-910c-4c7d-9eac-6378e2ad1ebb" providerId="ADAL" clId="{690E92E6-62F4-4866-87EC-D77D50CEC6F4}" dt="2023-06-05T17:19:53.026" v="93" actId="1076"/>
      <pc:docMkLst>
        <pc:docMk/>
      </pc:docMkLst>
      <pc:sldChg chg="del">
        <pc:chgData name="Lauren Miceli" userId="4d56fe84-910c-4c7d-9eac-6378e2ad1ebb" providerId="ADAL" clId="{690E92E6-62F4-4866-87EC-D77D50CEC6F4}" dt="2023-06-05T17:10:30.370" v="1" actId="47"/>
        <pc:sldMkLst>
          <pc:docMk/>
          <pc:sldMk cId="3446797337" sldId="259"/>
        </pc:sldMkLst>
      </pc:sldChg>
      <pc:sldChg chg="addSp delSp modSp mod ord">
        <pc:chgData name="Lauren Miceli" userId="4d56fe84-910c-4c7d-9eac-6378e2ad1ebb" providerId="ADAL" clId="{690E92E6-62F4-4866-87EC-D77D50CEC6F4}" dt="2023-06-05T17:19:53.026" v="93" actId="1076"/>
        <pc:sldMkLst>
          <pc:docMk/>
          <pc:sldMk cId="2029658137" sldId="277"/>
        </pc:sldMkLst>
        <pc:spChg chg="del">
          <ac:chgData name="Lauren Miceli" userId="4d56fe84-910c-4c7d-9eac-6378e2ad1ebb" providerId="ADAL" clId="{690E92E6-62F4-4866-87EC-D77D50CEC6F4}" dt="2023-06-05T17:14:08.927" v="44" actId="478"/>
          <ac:spMkLst>
            <pc:docMk/>
            <pc:sldMk cId="2029658137" sldId="277"/>
            <ac:spMk id="2" creationId="{E4B82E22-7480-F38B-751E-9A121FA08B04}"/>
          </ac:spMkLst>
        </pc:spChg>
        <pc:spChg chg="add del mod">
          <ac:chgData name="Lauren Miceli" userId="4d56fe84-910c-4c7d-9eac-6378e2ad1ebb" providerId="ADAL" clId="{690E92E6-62F4-4866-87EC-D77D50CEC6F4}" dt="2023-06-05T17:14:06.002" v="42" actId="478"/>
          <ac:spMkLst>
            <pc:docMk/>
            <pc:sldMk cId="2029658137" sldId="277"/>
            <ac:spMk id="4" creationId="{F73D8FB2-3E21-494A-B736-114D4DA5A992}"/>
          </ac:spMkLst>
        </pc:spChg>
        <pc:spChg chg="add del mod">
          <ac:chgData name="Lauren Miceli" userId="4d56fe84-910c-4c7d-9eac-6378e2ad1ebb" providerId="ADAL" clId="{690E92E6-62F4-4866-87EC-D77D50CEC6F4}" dt="2023-06-05T17:14:14.043" v="49" actId="478"/>
          <ac:spMkLst>
            <pc:docMk/>
            <pc:sldMk cId="2029658137" sldId="277"/>
            <ac:spMk id="6" creationId="{30CD6958-8C49-D3B0-549D-6DDDFCCC64A5}"/>
          </ac:spMkLst>
        </pc:spChg>
        <pc:spChg chg="del mod">
          <ac:chgData name="Lauren Miceli" userId="4d56fe84-910c-4c7d-9eac-6378e2ad1ebb" providerId="ADAL" clId="{690E92E6-62F4-4866-87EC-D77D50CEC6F4}" dt="2023-06-05T17:14:12.593" v="48" actId="478"/>
          <ac:spMkLst>
            <pc:docMk/>
            <pc:sldMk cId="2029658137" sldId="277"/>
            <ac:spMk id="51" creationId="{92016388-C216-491D-B032-A86FF344C82A}"/>
          </ac:spMkLst>
        </pc:spChg>
        <pc:picChg chg="del">
          <ac:chgData name="Lauren Miceli" userId="4d56fe84-910c-4c7d-9eac-6378e2ad1ebb" providerId="ADAL" clId="{690E92E6-62F4-4866-87EC-D77D50CEC6F4}" dt="2023-06-05T17:14:04.663" v="40" actId="478"/>
          <ac:picMkLst>
            <pc:docMk/>
            <pc:sldMk cId="2029658137" sldId="277"/>
            <ac:picMk id="8" creationId="{3B49F609-A7B7-E1E7-358E-8D2377866109}"/>
          </ac:picMkLst>
        </pc:picChg>
        <pc:picChg chg="add del mod modCrop">
          <ac:chgData name="Lauren Miceli" userId="4d56fe84-910c-4c7d-9eac-6378e2ad1ebb" providerId="ADAL" clId="{690E92E6-62F4-4866-87EC-D77D50CEC6F4}" dt="2023-06-05T17:17:15.952" v="65" actId="478"/>
          <ac:picMkLst>
            <pc:docMk/>
            <pc:sldMk cId="2029658137" sldId="277"/>
            <ac:picMk id="10" creationId="{CBF04D56-97BC-F06F-066D-98D8BED3E9F4}"/>
          </ac:picMkLst>
        </pc:picChg>
        <pc:picChg chg="add del mod modCrop">
          <ac:chgData name="Lauren Miceli" userId="4d56fe84-910c-4c7d-9eac-6378e2ad1ebb" providerId="ADAL" clId="{690E92E6-62F4-4866-87EC-D77D50CEC6F4}" dt="2023-06-05T17:18:47.113" v="76" actId="478"/>
          <ac:picMkLst>
            <pc:docMk/>
            <pc:sldMk cId="2029658137" sldId="277"/>
            <ac:picMk id="14" creationId="{99299551-C9D9-70A7-964C-AAC01C8D1E7E}"/>
          </ac:picMkLst>
        </pc:picChg>
        <pc:picChg chg="add del mod modCrop">
          <ac:chgData name="Lauren Miceli" userId="4d56fe84-910c-4c7d-9eac-6378e2ad1ebb" providerId="ADAL" clId="{690E92E6-62F4-4866-87EC-D77D50CEC6F4}" dt="2023-06-05T17:19:30.674" v="85" actId="478"/>
          <ac:picMkLst>
            <pc:docMk/>
            <pc:sldMk cId="2029658137" sldId="277"/>
            <ac:picMk id="16" creationId="{1123C329-3242-3E93-8D19-62EE5CF28BD5}"/>
          </ac:picMkLst>
        </pc:picChg>
        <pc:picChg chg="add mod modCrop">
          <ac:chgData name="Lauren Miceli" userId="4d56fe84-910c-4c7d-9eac-6378e2ad1ebb" providerId="ADAL" clId="{690E92E6-62F4-4866-87EC-D77D50CEC6F4}" dt="2023-06-05T17:19:53.026" v="93" actId="1076"/>
          <ac:picMkLst>
            <pc:docMk/>
            <pc:sldMk cId="2029658137" sldId="277"/>
            <ac:picMk id="18" creationId="{0F44D129-CCB2-13BF-E832-6C32AD2523CA}"/>
          </ac:picMkLst>
        </pc:picChg>
        <pc:picChg chg="del">
          <ac:chgData name="Lauren Miceli" userId="4d56fe84-910c-4c7d-9eac-6378e2ad1ebb" providerId="ADAL" clId="{690E92E6-62F4-4866-87EC-D77D50CEC6F4}" dt="2023-06-05T17:14:11.206" v="47" actId="478"/>
          <ac:picMkLst>
            <pc:docMk/>
            <pc:sldMk cId="2029658137" sldId="277"/>
            <ac:picMk id="21" creationId="{2473B923-EFC7-3759-D963-6519846242BB}"/>
          </ac:picMkLst>
        </pc:picChg>
        <pc:picChg chg="del">
          <ac:chgData name="Lauren Miceli" userId="4d56fe84-910c-4c7d-9eac-6378e2ad1ebb" providerId="ADAL" clId="{690E92E6-62F4-4866-87EC-D77D50CEC6F4}" dt="2023-06-05T17:14:09.454" v="45" actId="478"/>
          <ac:picMkLst>
            <pc:docMk/>
            <pc:sldMk cId="2029658137" sldId="277"/>
            <ac:picMk id="25" creationId="{3F2EFCEF-7D4B-0BF6-F0DF-0ECCF8737727}"/>
          </ac:picMkLst>
        </pc:picChg>
        <pc:picChg chg="del">
          <ac:chgData name="Lauren Miceli" userId="4d56fe84-910c-4c7d-9eac-6378e2ad1ebb" providerId="ADAL" clId="{690E92E6-62F4-4866-87EC-D77D50CEC6F4}" dt="2023-06-05T17:14:05.215" v="41" actId="478"/>
          <ac:picMkLst>
            <pc:docMk/>
            <pc:sldMk cId="2029658137" sldId="277"/>
            <ac:picMk id="31" creationId="{159EB775-0BAB-413A-A0AB-B56D3C0446D9}"/>
          </ac:picMkLst>
        </pc:picChg>
        <pc:cxnChg chg="del">
          <ac:chgData name="Lauren Miceli" userId="4d56fe84-910c-4c7d-9eac-6378e2ad1ebb" providerId="ADAL" clId="{690E92E6-62F4-4866-87EC-D77D50CEC6F4}" dt="2023-06-05T17:14:07.004" v="43" actId="478"/>
          <ac:cxnSpMkLst>
            <pc:docMk/>
            <pc:sldMk cId="2029658137" sldId="277"/>
            <ac:cxnSpMk id="13" creationId="{E9D8D3AD-518C-340E-C478-B8B952EDF869}"/>
          </ac:cxnSpMkLst>
        </pc:cxnChg>
        <pc:cxnChg chg="del mod">
          <ac:chgData name="Lauren Miceli" userId="4d56fe84-910c-4c7d-9eac-6378e2ad1ebb" providerId="ADAL" clId="{690E92E6-62F4-4866-87EC-D77D50CEC6F4}" dt="2023-06-05T17:16:05.997" v="52" actId="478"/>
          <ac:cxnSpMkLst>
            <pc:docMk/>
            <pc:sldMk cId="2029658137" sldId="277"/>
            <ac:cxnSpMk id="32" creationId="{F9DE3ABF-817C-6CD2-562F-F01AE640CC03}"/>
          </ac:cxnSpMkLst>
        </pc:cxnChg>
      </pc:sldChg>
      <pc:sldChg chg="del">
        <pc:chgData name="Lauren Miceli" userId="4d56fe84-910c-4c7d-9eac-6378e2ad1ebb" providerId="ADAL" clId="{690E92E6-62F4-4866-87EC-D77D50CEC6F4}" dt="2023-06-05T17:09:42.351" v="0" actId="47"/>
        <pc:sldMkLst>
          <pc:docMk/>
          <pc:sldMk cId="664635400" sldId="281"/>
        </pc:sldMkLst>
      </pc:sldChg>
      <pc:sldChg chg="delSp modSp mod">
        <pc:chgData name="Lauren Miceli" userId="4d56fe84-910c-4c7d-9eac-6378e2ad1ebb" providerId="ADAL" clId="{690E92E6-62F4-4866-87EC-D77D50CEC6F4}" dt="2023-06-05T17:11:13.918" v="27" actId="1036"/>
        <pc:sldMkLst>
          <pc:docMk/>
          <pc:sldMk cId="2873063654" sldId="282"/>
        </pc:sldMkLst>
        <pc:spChg chg="mod topLvl">
          <ac:chgData name="Lauren Miceli" userId="4d56fe84-910c-4c7d-9eac-6378e2ad1ebb" providerId="ADAL" clId="{690E92E6-62F4-4866-87EC-D77D50CEC6F4}" dt="2023-06-05T17:11:13.918" v="27" actId="1036"/>
          <ac:spMkLst>
            <pc:docMk/>
            <pc:sldMk cId="2873063654" sldId="282"/>
            <ac:spMk id="20" creationId="{C7BD6C92-A60D-ED5E-067C-0CB2C5EE9BC4}"/>
          </ac:spMkLst>
        </pc:spChg>
        <pc:spChg chg="mod topLvl">
          <ac:chgData name="Lauren Miceli" userId="4d56fe84-910c-4c7d-9eac-6378e2ad1ebb" providerId="ADAL" clId="{690E92E6-62F4-4866-87EC-D77D50CEC6F4}" dt="2023-06-05T17:11:13.918" v="27" actId="1036"/>
          <ac:spMkLst>
            <pc:docMk/>
            <pc:sldMk cId="2873063654" sldId="282"/>
            <ac:spMk id="22" creationId="{A725E6A1-E606-65D2-0D45-2AA9CCE7307C}"/>
          </ac:spMkLst>
        </pc:spChg>
        <pc:grpChg chg="del">
          <ac:chgData name="Lauren Miceli" userId="4d56fe84-910c-4c7d-9eac-6378e2ad1ebb" providerId="ADAL" clId="{690E92E6-62F4-4866-87EC-D77D50CEC6F4}" dt="2023-06-05T17:10:47.972" v="3" actId="165"/>
          <ac:grpSpMkLst>
            <pc:docMk/>
            <pc:sldMk cId="2873063654" sldId="282"/>
            <ac:grpSpMk id="23" creationId="{4A16828C-3955-589A-3FDF-4B4555FE0020}"/>
          </ac:grpSpMkLst>
        </pc:grpChg>
      </pc:sldChg>
      <pc:sldChg chg="modSp mod">
        <pc:chgData name="Lauren Miceli" userId="4d56fe84-910c-4c7d-9eac-6378e2ad1ebb" providerId="ADAL" clId="{690E92E6-62F4-4866-87EC-D77D50CEC6F4}" dt="2023-06-05T17:11:29.099" v="33" actId="15"/>
        <pc:sldMkLst>
          <pc:docMk/>
          <pc:sldMk cId="510273264" sldId="289"/>
        </pc:sldMkLst>
        <pc:spChg chg="mod">
          <ac:chgData name="Lauren Miceli" userId="4d56fe84-910c-4c7d-9eac-6378e2ad1ebb" providerId="ADAL" clId="{690E92E6-62F4-4866-87EC-D77D50CEC6F4}" dt="2023-06-05T17:11:21.884" v="29" actId="21"/>
          <ac:spMkLst>
            <pc:docMk/>
            <pc:sldMk cId="510273264" sldId="289"/>
            <ac:spMk id="20" creationId="{C7BD6C92-A60D-ED5E-067C-0CB2C5EE9BC4}"/>
          </ac:spMkLst>
        </pc:spChg>
        <pc:spChg chg="mod">
          <ac:chgData name="Lauren Miceli" userId="4d56fe84-910c-4c7d-9eac-6378e2ad1ebb" providerId="ADAL" clId="{690E92E6-62F4-4866-87EC-D77D50CEC6F4}" dt="2023-06-05T17:11:29.099" v="33" actId="15"/>
          <ac:spMkLst>
            <pc:docMk/>
            <pc:sldMk cId="510273264" sldId="289"/>
            <ac:spMk id="22" creationId="{A725E6A1-E606-65D2-0D45-2AA9CCE7307C}"/>
          </ac:spMkLst>
        </pc:spChg>
      </pc:sldChg>
      <pc:sldChg chg="del">
        <pc:chgData name="Lauren Miceli" userId="4d56fe84-910c-4c7d-9eac-6378e2ad1ebb" providerId="ADAL" clId="{690E92E6-62F4-4866-87EC-D77D50CEC6F4}" dt="2023-06-05T17:12:01.308" v="34" actId="47"/>
        <pc:sldMkLst>
          <pc:docMk/>
          <pc:sldMk cId="2760242190" sldId="293"/>
        </pc:sldMkLst>
      </pc:sldChg>
      <pc:sldChg chg="del">
        <pc:chgData name="Lauren Miceli" userId="4d56fe84-910c-4c7d-9eac-6378e2ad1ebb" providerId="ADAL" clId="{690E92E6-62F4-4866-87EC-D77D50CEC6F4}" dt="2023-06-05T17:12:02.381" v="35" actId="47"/>
        <pc:sldMkLst>
          <pc:docMk/>
          <pc:sldMk cId="2136884165" sldId="294"/>
        </pc:sldMkLst>
      </pc:sldChg>
      <pc:sldChg chg="del">
        <pc:chgData name="Lauren Miceli" userId="4d56fe84-910c-4c7d-9eac-6378e2ad1ebb" providerId="ADAL" clId="{690E92E6-62F4-4866-87EC-D77D50CEC6F4}" dt="2023-06-05T17:12:03.674" v="36" actId="47"/>
        <pc:sldMkLst>
          <pc:docMk/>
          <pc:sldMk cId="3220547901" sldId="295"/>
        </pc:sldMkLst>
      </pc:sldChg>
      <pc:sldChg chg="del">
        <pc:chgData name="Lauren Miceli" userId="4d56fe84-910c-4c7d-9eac-6378e2ad1ebb" providerId="ADAL" clId="{690E92E6-62F4-4866-87EC-D77D50CEC6F4}" dt="2023-06-05T17:12:05.236" v="37" actId="47"/>
        <pc:sldMkLst>
          <pc:docMk/>
          <pc:sldMk cId="1658670232" sldId="296"/>
        </pc:sldMkLst>
      </pc:sldChg>
      <pc:sldChg chg="del">
        <pc:chgData name="Lauren Miceli" userId="4d56fe84-910c-4c7d-9eac-6378e2ad1ebb" providerId="ADAL" clId="{690E92E6-62F4-4866-87EC-D77D50CEC6F4}" dt="2023-06-05T17:12:06.458" v="38" actId="47"/>
        <pc:sldMkLst>
          <pc:docMk/>
          <pc:sldMk cId="187882454" sldId="297"/>
        </pc:sldMkLst>
      </pc:sldChg>
      <pc:sldChg chg="add">
        <pc:chgData name="Lauren Miceli" userId="4d56fe84-910c-4c7d-9eac-6378e2ad1ebb" providerId="ADAL" clId="{690E92E6-62F4-4866-87EC-D77D50CEC6F4}" dt="2023-06-05T17:12:38.251" v="39" actId="2890"/>
        <pc:sldMkLst>
          <pc:docMk/>
          <pc:sldMk cId="3316409749" sldId="308"/>
        </pc:sldMkLst>
      </pc:sldChg>
    </pc:docChg>
  </pc:docChgLst>
  <pc:docChgLst>
    <pc:chgData name="Holly Fortney" userId="03b4f52f-a8c5-4687-baf6-b43da7a9bb23" providerId="ADAL" clId="{C54F4FDC-2DE3-4B7C-9191-DF1A83F7E4AF}"/>
    <pc:docChg chg="undo custSel delSld modSld">
      <pc:chgData name="Holly Fortney" userId="03b4f52f-a8c5-4687-baf6-b43da7a9bb23" providerId="ADAL" clId="{C54F4FDC-2DE3-4B7C-9191-DF1A83F7E4AF}" dt="2024-02-20T14:43:06.795" v="205" actId="255"/>
      <pc:docMkLst>
        <pc:docMk/>
      </pc:docMkLst>
      <pc:sldChg chg="modSp mod">
        <pc:chgData name="Holly Fortney" userId="03b4f52f-a8c5-4687-baf6-b43da7a9bb23" providerId="ADAL" clId="{C54F4FDC-2DE3-4B7C-9191-DF1A83F7E4AF}" dt="2024-02-20T14:36:53.885" v="96" actId="14826"/>
        <pc:sldMkLst>
          <pc:docMk/>
          <pc:sldMk cId="2259308896" sldId="256"/>
        </pc:sldMkLst>
        <pc:picChg chg="mod">
          <ac:chgData name="Holly Fortney" userId="03b4f52f-a8c5-4687-baf6-b43da7a9bb23" providerId="ADAL" clId="{C54F4FDC-2DE3-4B7C-9191-DF1A83F7E4AF}" dt="2024-02-20T14:36:53.885" v="96" actId="14826"/>
          <ac:picMkLst>
            <pc:docMk/>
            <pc:sldMk cId="2259308896" sldId="256"/>
            <ac:picMk id="12" creationId="{AEC58393-FADE-4230-9BF7-311D876214B4}"/>
          </ac:picMkLst>
        </pc:picChg>
      </pc:sldChg>
      <pc:sldChg chg="addSp modSp mod">
        <pc:chgData name="Holly Fortney" userId="03b4f52f-a8c5-4687-baf6-b43da7a9bb23" providerId="ADAL" clId="{C54F4FDC-2DE3-4B7C-9191-DF1A83F7E4AF}" dt="2024-02-20T14:43:06.795" v="205" actId="255"/>
        <pc:sldMkLst>
          <pc:docMk/>
          <pc:sldMk cId="2873063654" sldId="282"/>
        </pc:sldMkLst>
        <pc:spChg chg="add mod">
          <ac:chgData name="Holly Fortney" userId="03b4f52f-a8c5-4687-baf6-b43da7a9bb23" providerId="ADAL" clId="{C54F4FDC-2DE3-4B7C-9191-DF1A83F7E4AF}" dt="2024-02-20T14:43:06.795" v="205" actId="255"/>
          <ac:spMkLst>
            <pc:docMk/>
            <pc:sldMk cId="2873063654" sldId="282"/>
            <ac:spMk id="7" creationId="{62475582-8D56-ADE8-E417-BE6FE13A9680}"/>
          </ac:spMkLst>
        </pc:spChg>
        <pc:spChg chg="mod">
          <ac:chgData name="Holly Fortney" userId="03b4f52f-a8c5-4687-baf6-b43da7a9bb23" providerId="ADAL" clId="{C54F4FDC-2DE3-4B7C-9191-DF1A83F7E4AF}" dt="2024-02-20T14:41:08.502" v="145" actId="20577"/>
          <ac:spMkLst>
            <pc:docMk/>
            <pc:sldMk cId="2873063654" sldId="282"/>
            <ac:spMk id="20" creationId="{C7BD6C92-A60D-ED5E-067C-0CB2C5EE9BC4}"/>
          </ac:spMkLst>
        </pc:spChg>
        <pc:spChg chg="mod">
          <ac:chgData name="Holly Fortney" userId="03b4f52f-a8c5-4687-baf6-b43da7a9bb23" providerId="ADAL" clId="{C54F4FDC-2DE3-4B7C-9191-DF1A83F7E4AF}" dt="2024-02-20T14:41:48.159" v="184" actId="20577"/>
          <ac:spMkLst>
            <pc:docMk/>
            <pc:sldMk cId="2873063654" sldId="282"/>
            <ac:spMk id="22" creationId="{A725E6A1-E606-65D2-0D45-2AA9CCE7307C}"/>
          </ac:spMkLst>
        </pc:spChg>
      </pc:sldChg>
      <pc:sldChg chg="addSp modSp mod">
        <pc:chgData name="Holly Fortney" userId="03b4f52f-a8c5-4687-baf6-b43da7a9bb23" providerId="ADAL" clId="{C54F4FDC-2DE3-4B7C-9191-DF1A83F7E4AF}" dt="2024-02-20T14:26:54.229" v="91" actId="1076"/>
        <pc:sldMkLst>
          <pc:docMk/>
          <pc:sldMk cId="1161265540" sldId="283"/>
        </pc:sldMkLst>
        <pc:picChg chg="add mod">
          <ac:chgData name="Holly Fortney" userId="03b4f52f-a8c5-4687-baf6-b43da7a9bb23" providerId="ADAL" clId="{C54F4FDC-2DE3-4B7C-9191-DF1A83F7E4AF}" dt="2024-02-20T14:26:54.229" v="91" actId="1076"/>
          <ac:picMkLst>
            <pc:docMk/>
            <pc:sldMk cId="1161265540" sldId="283"/>
            <ac:picMk id="6" creationId="{644983F2-8044-9314-065C-4A1AB4A6C04A}"/>
          </ac:picMkLst>
        </pc:picChg>
        <pc:picChg chg="mod">
          <ac:chgData name="Holly Fortney" userId="03b4f52f-a8c5-4687-baf6-b43da7a9bb23" providerId="ADAL" clId="{C54F4FDC-2DE3-4B7C-9191-DF1A83F7E4AF}" dt="2024-02-20T14:26:49.603" v="89" actId="1076"/>
          <ac:picMkLst>
            <pc:docMk/>
            <pc:sldMk cId="1161265540" sldId="283"/>
            <ac:picMk id="7" creationId="{A1FBB0F4-6993-3A58-8AB4-4552711B33E8}"/>
          </ac:picMkLst>
        </pc:picChg>
      </pc:sldChg>
      <pc:sldChg chg="modSp mod">
        <pc:chgData name="Holly Fortney" userId="03b4f52f-a8c5-4687-baf6-b43da7a9bb23" providerId="ADAL" clId="{C54F4FDC-2DE3-4B7C-9191-DF1A83F7E4AF}" dt="2024-02-20T14:42:21.473" v="188" actId="404"/>
        <pc:sldMkLst>
          <pc:docMk/>
          <pc:sldMk cId="1257567908" sldId="284"/>
        </pc:sldMkLst>
        <pc:spChg chg="mod">
          <ac:chgData name="Holly Fortney" userId="03b4f52f-a8c5-4687-baf6-b43da7a9bb23" providerId="ADAL" clId="{C54F4FDC-2DE3-4B7C-9191-DF1A83F7E4AF}" dt="2024-02-20T14:42:21.473" v="188" actId="404"/>
          <ac:spMkLst>
            <pc:docMk/>
            <pc:sldMk cId="1257567908" sldId="284"/>
            <ac:spMk id="26" creationId="{D5FD6859-BA18-49A4-D579-C7C518B2B2FC}"/>
          </ac:spMkLst>
        </pc:spChg>
        <pc:spChg chg="mod">
          <ac:chgData name="Holly Fortney" userId="03b4f52f-a8c5-4687-baf6-b43da7a9bb23" providerId="ADAL" clId="{C54F4FDC-2DE3-4B7C-9191-DF1A83F7E4AF}" dt="2024-02-20T14:17:16.453" v="17" actId="20577"/>
          <ac:spMkLst>
            <pc:docMk/>
            <pc:sldMk cId="1257567908" sldId="284"/>
            <ac:spMk id="29" creationId="{CB4A2FF2-C2DB-8539-50B8-8E4C9D818F0E}"/>
          </ac:spMkLst>
        </pc:spChg>
        <pc:picChg chg="mod">
          <ac:chgData name="Holly Fortney" userId="03b4f52f-a8c5-4687-baf6-b43da7a9bb23" providerId="ADAL" clId="{C54F4FDC-2DE3-4B7C-9191-DF1A83F7E4AF}" dt="2024-02-20T14:21:16.486" v="59" actId="1076"/>
          <ac:picMkLst>
            <pc:docMk/>
            <pc:sldMk cId="1257567908" sldId="284"/>
            <ac:picMk id="11" creationId="{3EFC1593-2BEE-7F3E-3650-EFA846E9D1A3}"/>
          </ac:picMkLst>
        </pc:picChg>
      </pc:sldChg>
      <pc:sldChg chg="modSp mod">
        <pc:chgData name="Holly Fortney" userId="03b4f52f-a8c5-4687-baf6-b43da7a9bb23" providerId="ADAL" clId="{C54F4FDC-2DE3-4B7C-9191-DF1A83F7E4AF}" dt="2024-02-20T14:16:51.163" v="9" actId="20577"/>
        <pc:sldMkLst>
          <pc:docMk/>
          <pc:sldMk cId="4237675623" sldId="285"/>
        </pc:sldMkLst>
        <pc:spChg chg="mod">
          <ac:chgData name="Holly Fortney" userId="03b4f52f-a8c5-4687-baf6-b43da7a9bb23" providerId="ADAL" clId="{C54F4FDC-2DE3-4B7C-9191-DF1A83F7E4AF}" dt="2024-02-20T14:16:51.163" v="9" actId="20577"/>
          <ac:spMkLst>
            <pc:docMk/>
            <pc:sldMk cId="4237675623" sldId="285"/>
            <ac:spMk id="12" creationId="{80FA564F-2A13-1F59-CF57-144929609938}"/>
          </ac:spMkLst>
        </pc:spChg>
      </pc:sldChg>
      <pc:sldChg chg="modSp mod">
        <pc:chgData name="Holly Fortney" userId="03b4f52f-a8c5-4687-baf6-b43da7a9bb23" providerId="ADAL" clId="{C54F4FDC-2DE3-4B7C-9191-DF1A83F7E4AF}" dt="2024-02-20T14:24:10.104" v="88" actId="20577"/>
        <pc:sldMkLst>
          <pc:docMk/>
          <pc:sldMk cId="510273264" sldId="289"/>
        </pc:sldMkLst>
        <pc:spChg chg="mod">
          <ac:chgData name="Holly Fortney" userId="03b4f52f-a8c5-4687-baf6-b43da7a9bb23" providerId="ADAL" clId="{C54F4FDC-2DE3-4B7C-9191-DF1A83F7E4AF}" dt="2024-02-20T14:24:10.104" v="88" actId="20577"/>
          <ac:spMkLst>
            <pc:docMk/>
            <pc:sldMk cId="510273264" sldId="289"/>
            <ac:spMk id="24" creationId="{5D9254E5-3395-FE79-5B21-1168219E0B95}"/>
          </ac:spMkLst>
        </pc:spChg>
      </pc:sldChg>
      <pc:sldChg chg="modSp mod">
        <pc:chgData name="Holly Fortney" userId="03b4f52f-a8c5-4687-baf6-b43da7a9bb23" providerId="ADAL" clId="{C54F4FDC-2DE3-4B7C-9191-DF1A83F7E4AF}" dt="2024-02-20T14:21:52.222" v="81" actId="20577"/>
        <pc:sldMkLst>
          <pc:docMk/>
          <pc:sldMk cId="902312561" sldId="300"/>
        </pc:sldMkLst>
        <pc:spChg chg="mod">
          <ac:chgData name="Holly Fortney" userId="03b4f52f-a8c5-4687-baf6-b43da7a9bb23" providerId="ADAL" clId="{C54F4FDC-2DE3-4B7C-9191-DF1A83F7E4AF}" dt="2024-02-20T14:21:52.222" v="81" actId="20577"/>
          <ac:spMkLst>
            <pc:docMk/>
            <pc:sldMk cId="902312561" sldId="300"/>
            <ac:spMk id="12" creationId="{65195EC2-F523-9C0B-FD16-10981FA3DBB2}"/>
          </ac:spMkLst>
        </pc:spChg>
      </pc:sldChg>
      <pc:sldChg chg="del mod modShow">
        <pc:chgData name="Holly Fortney" userId="03b4f52f-a8c5-4687-baf6-b43da7a9bb23" providerId="ADAL" clId="{C54F4FDC-2DE3-4B7C-9191-DF1A83F7E4AF}" dt="2024-02-20T14:27:10.831" v="93" actId="2696"/>
        <pc:sldMkLst>
          <pc:docMk/>
          <pc:sldMk cId="370882032" sldId="303"/>
        </pc:sldMkLst>
      </pc:sldChg>
      <pc:sldChg chg="modSp mod">
        <pc:chgData name="Holly Fortney" userId="03b4f52f-a8c5-4687-baf6-b43da7a9bb23" providerId="ADAL" clId="{C54F4FDC-2DE3-4B7C-9191-DF1A83F7E4AF}" dt="2024-02-20T14:16:43.352" v="8" actId="20577"/>
        <pc:sldMkLst>
          <pc:docMk/>
          <pc:sldMk cId="436327961" sldId="305"/>
        </pc:sldMkLst>
        <pc:spChg chg="mod">
          <ac:chgData name="Holly Fortney" userId="03b4f52f-a8c5-4687-baf6-b43da7a9bb23" providerId="ADAL" clId="{C54F4FDC-2DE3-4B7C-9191-DF1A83F7E4AF}" dt="2024-02-20T14:16:43.352" v="8" actId="20577"/>
          <ac:spMkLst>
            <pc:docMk/>
            <pc:sldMk cId="436327961" sldId="305"/>
            <ac:spMk id="42" creationId="{56FE29EC-1B9B-7B8A-2EA1-7A75D7F59C16}"/>
          </ac:spMkLst>
        </pc:spChg>
      </pc:sldChg>
    </pc:docChg>
  </pc:docChgLst>
  <pc:docChgLst>
    <pc:chgData name="Holly McDowall" userId="S::hmcdowall@pascoedc.com::03b4f52f-a8c5-4687-baf6-b43da7a9bb23" providerId="AD" clId="Web-{4175E13F-25E2-493F-8A3E-0865F6D79792}"/>
    <pc:docChg chg="modSld">
      <pc:chgData name="Holly McDowall" userId="S::hmcdowall@pascoedc.com::03b4f52f-a8c5-4687-baf6-b43da7a9bb23" providerId="AD" clId="Web-{4175E13F-25E2-493F-8A3E-0865F6D79792}" dt="2022-04-06T19:13:08.317" v="13"/>
      <pc:docMkLst>
        <pc:docMk/>
      </pc:docMkLst>
      <pc:sldChg chg="modSp">
        <pc:chgData name="Holly McDowall" userId="S::hmcdowall@pascoedc.com::03b4f52f-a8c5-4687-baf6-b43da7a9bb23" providerId="AD" clId="Web-{4175E13F-25E2-493F-8A3E-0865F6D79792}" dt="2022-04-06T19:11:54.174" v="10" actId="20577"/>
        <pc:sldMkLst>
          <pc:docMk/>
          <pc:sldMk cId="700209266" sldId="264"/>
        </pc:sldMkLst>
        <pc:spChg chg="mod">
          <ac:chgData name="Holly McDowall" userId="S::hmcdowall@pascoedc.com::03b4f52f-a8c5-4687-baf6-b43da7a9bb23" providerId="AD" clId="Web-{4175E13F-25E2-493F-8A3E-0865F6D79792}" dt="2022-04-06T19:11:54.174" v="10" actId="20577"/>
          <ac:spMkLst>
            <pc:docMk/>
            <pc:sldMk cId="700209266" sldId="264"/>
            <ac:spMk id="2" creationId="{DD0B6389-2374-4677-B8BB-59410CCC32FD}"/>
          </ac:spMkLst>
        </pc:spChg>
      </pc:sldChg>
      <pc:sldChg chg="addSp delSp modSp">
        <pc:chgData name="Holly McDowall" userId="S::hmcdowall@pascoedc.com::03b4f52f-a8c5-4687-baf6-b43da7a9bb23" providerId="AD" clId="Web-{4175E13F-25E2-493F-8A3E-0865F6D79792}" dt="2022-04-06T19:13:08.317" v="13"/>
        <pc:sldMkLst>
          <pc:docMk/>
          <pc:sldMk cId="2029658137" sldId="277"/>
        </pc:sldMkLst>
        <pc:picChg chg="add del mod">
          <ac:chgData name="Holly McDowall" userId="S::hmcdowall@pascoedc.com::03b4f52f-a8c5-4687-baf6-b43da7a9bb23" providerId="AD" clId="Web-{4175E13F-25E2-493F-8A3E-0865F6D79792}" dt="2022-04-06T19:13:08.317" v="13"/>
          <ac:picMkLst>
            <pc:docMk/>
            <pc:sldMk cId="2029658137" sldId="277"/>
            <ac:picMk id="2" creationId="{82398A57-97B0-566D-9726-5EE11781136C}"/>
          </ac:picMkLst>
        </pc:picChg>
        <pc:picChg chg="mod">
          <ac:chgData name="Holly McDowall" userId="S::hmcdowall@pascoedc.com::03b4f52f-a8c5-4687-baf6-b43da7a9bb23" providerId="AD" clId="Web-{4175E13F-25E2-493F-8A3E-0865F6D79792}" dt="2022-04-06T19:13:05.051" v="12"/>
          <ac:picMkLst>
            <pc:docMk/>
            <pc:sldMk cId="2029658137" sldId="277"/>
            <ac:picMk id="31" creationId="{159EB775-0BAB-413A-A0AB-B56D3C0446D9}"/>
          </ac:picMkLst>
        </pc:picChg>
      </pc:sldChg>
    </pc:docChg>
  </pc:docChgLst>
  <pc:docChgLst>
    <pc:chgData name="Bill Cronin" userId="S::bcronin@pascoedc.com::dd9a02a5-3735-4468-82ff-864d48ff410c" providerId="AD" clId="Web-{48F18B12-8346-44B9-BA7B-21C58AF205EB}"/>
    <pc:docChg chg="modSld">
      <pc:chgData name="Bill Cronin" userId="S::bcronin@pascoedc.com::dd9a02a5-3735-4468-82ff-864d48ff410c" providerId="AD" clId="Web-{48F18B12-8346-44B9-BA7B-21C58AF205EB}" dt="2023-06-05T17:41:32.170" v="19" actId="20577"/>
      <pc:docMkLst>
        <pc:docMk/>
      </pc:docMkLst>
      <pc:sldChg chg="modSp">
        <pc:chgData name="Bill Cronin" userId="S::bcronin@pascoedc.com::dd9a02a5-3735-4468-82ff-864d48ff410c" providerId="AD" clId="Web-{48F18B12-8346-44B9-BA7B-21C58AF205EB}" dt="2023-06-05T17:41:32.170" v="19" actId="20577"/>
        <pc:sldMkLst>
          <pc:docMk/>
          <pc:sldMk cId="3103683689" sldId="268"/>
        </pc:sldMkLst>
        <pc:spChg chg="mod">
          <ac:chgData name="Bill Cronin" userId="S::bcronin@pascoedc.com::dd9a02a5-3735-4468-82ff-864d48ff410c" providerId="AD" clId="Web-{48F18B12-8346-44B9-BA7B-21C58AF205EB}" dt="2023-06-05T17:41:32.170" v="19" actId="20577"/>
          <ac:spMkLst>
            <pc:docMk/>
            <pc:sldMk cId="3103683689" sldId="268"/>
            <ac:spMk id="3" creationId="{BABC2CE0-8806-4B2A-A10A-32984D317434}"/>
          </ac:spMkLst>
        </pc:spChg>
      </pc:sldChg>
    </pc:docChg>
  </pc:docChgLst>
  <pc:docChgLst>
    <pc:chgData name="Bill Cronin" userId="S::bcronin@pascoedc.com::dd9a02a5-3735-4468-82ff-864d48ff410c" providerId="AD" clId="Web-{2E1AE363-2736-4257-8D0A-AEF9185C649F}"/>
    <pc:docChg chg="sldOrd">
      <pc:chgData name="Bill Cronin" userId="S::bcronin@pascoedc.com::dd9a02a5-3735-4468-82ff-864d48ff410c" providerId="AD" clId="Web-{2E1AE363-2736-4257-8D0A-AEF9185C649F}" dt="2023-04-10T19:52:30.185" v="0"/>
      <pc:docMkLst>
        <pc:docMk/>
      </pc:docMkLst>
      <pc:sldChg chg="ord">
        <pc:chgData name="Bill Cronin" userId="S::bcronin@pascoedc.com::dd9a02a5-3735-4468-82ff-864d48ff410c" providerId="AD" clId="Web-{2E1AE363-2736-4257-8D0A-AEF9185C649F}" dt="2023-04-10T19:52:30.185" v="0"/>
        <pc:sldMkLst>
          <pc:docMk/>
          <pc:sldMk cId="630151247" sldId="307"/>
        </pc:sldMkLst>
      </pc:sldChg>
    </pc:docChg>
  </pc:docChgLst>
  <pc:docChgLst>
    <pc:chgData name="Holly Fortney" userId="03b4f52f-a8c5-4687-baf6-b43da7a9bb23" providerId="ADAL" clId="{F538C9B4-CC73-4EEC-A0A1-1AF160ADCB89}"/>
    <pc:docChg chg="undo custSel addSld delSld modSld">
      <pc:chgData name="Holly Fortney" userId="03b4f52f-a8c5-4687-baf6-b43da7a9bb23" providerId="ADAL" clId="{F538C9B4-CC73-4EEC-A0A1-1AF160ADCB89}" dt="2024-02-22T21:11:00.199" v="527" actId="14826"/>
      <pc:docMkLst>
        <pc:docMk/>
      </pc:docMkLst>
      <pc:sldChg chg="addSp delSp modSp mod">
        <pc:chgData name="Holly Fortney" userId="03b4f52f-a8c5-4687-baf6-b43da7a9bb23" providerId="ADAL" clId="{F538C9B4-CC73-4EEC-A0A1-1AF160ADCB89}" dt="2024-02-22T20:43:44.112" v="370" actId="478"/>
        <pc:sldMkLst>
          <pc:docMk/>
          <pc:sldMk cId="3477453048" sldId="263"/>
        </pc:sldMkLst>
        <pc:spChg chg="del mod">
          <ac:chgData name="Holly Fortney" userId="03b4f52f-a8c5-4687-baf6-b43da7a9bb23" providerId="ADAL" clId="{F538C9B4-CC73-4EEC-A0A1-1AF160ADCB89}" dt="2024-02-22T20:40:23.947" v="323" actId="478"/>
          <ac:spMkLst>
            <pc:docMk/>
            <pc:sldMk cId="3477453048" sldId="263"/>
            <ac:spMk id="6" creationId="{9BB6ADDE-F518-44E1-AF32-7C46FAA919C9}"/>
          </ac:spMkLst>
        </pc:spChg>
        <pc:spChg chg="add del mod">
          <ac:chgData name="Holly Fortney" userId="03b4f52f-a8c5-4687-baf6-b43da7a9bb23" providerId="ADAL" clId="{F538C9B4-CC73-4EEC-A0A1-1AF160ADCB89}" dt="2024-02-22T20:40:41.909" v="326"/>
          <ac:spMkLst>
            <pc:docMk/>
            <pc:sldMk cId="3477453048" sldId="263"/>
            <ac:spMk id="10" creationId="{C331C513-096E-E0C5-DF0F-3BFE97D1F532}"/>
          </ac:spMkLst>
        </pc:spChg>
        <pc:spChg chg="add mod">
          <ac:chgData name="Holly Fortney" userId="03b4f52f-a8c5-4687-baf6-b43da7a9bb23" providerId="ADAL" clId="{F538C9B4-CC73-4EEC-A0A1-1AF160ADCB89}" dt="2024-02-22T20:40:35.725" v="325"/>
          <ac:spMkLst>
            <pc:docMk/>
            <pc:sldMk cId="3477453048" sldId="263"/>
            <ac:spMk id="16" creationId="{1CD6277C-5EF5-95AE-BEA4-F9D5EF1F2AA3}"/>
          </ac:spMkLst>
        </pc:spChg>
        <pc:spChg chg="del">
          <ac:chgData name="Holly Fortney" userId="03b4f52f-a8c5-4687-baf6-b43da7a9bb23" providerId="ADAL" clId="{F538C9B4-CC73-4EEC-A0A1-1AF160ADCB89}" dt="2024-02-22T20:42:22.539" v="348" actId="478"/>
          <ac:spMkLst>
            <pc:docMk/>
            <pc:sldMk cId="3477453048" sldId="263"/>
            <ac:spMk id="17" creationId="{9EAA186B-A3B5-0145-8CAE-ABFD165CDB94}"/>
          </ac:spMkLst>
        </pc:spChg>
        <pc:spChg chg="add del mod">
          <ac:chgData name="Holly Fortney" userId="03b4f52f-a8c5-4687-baf6-b43da7a9bb23" providerId="ADAL" clId="{F538C9B4-CC73-4EEC-A0A1-1AF160ADCB89}" dt="2024-02-22T20:42:22.539" v="348" actId="478"/>
          <ac:spMkLst>
            <pc:docMk/>
            <pc:sldMk cId="3477453048" sldId="263"/>
            <ac:spMk id="18" creationId="{93B85213-A240-5C56-4628-45A72FC76E70}"/>
          </ac:spMkLst>
        </pc:spChg>
        <pc:spChg chg="del">
          <ac:chgData name="Holly Fortney" userId="03b4f52f-a8c5-4687-baf6-b43da7a9bb23" providerId="ADAL" clId="{F538C9B4-CC73-4EEC-A0A1-1AF160ADCB89}" dt="2024-02-22T20:41:40.502" v="336" actId="478"/>
          <ac:spMkLst>
            <pc:docMk/>
            <pc:sldMk cId="3477453048" sldId="263"/>
            <ac:spMk id="19" creationId="{906069F0-DCEB-274D-A1F5-6D1469AC8281}"/>
          </ac:spMkLst>
        </pc:spChg>
        <pc:spChg chg="del">
          <ac:chgData name="Holly Fortney" userId="03b4f52f-a8c5-4687-baf6-b43da7a9bb23" providerId="ADAL" clId="{F538C9B4-CC73-4EEC-A0A1-1AF160ADCB89}" dt="2024-02-22T20:42:19.788" v="347" actId="478"/>
          <ac:spMkLst>
            <pc:docMk/>
            <pc:sldMk cId="3477453048" sldId="263"/>
            <ac:spMk id="20" creationId="{7F48A82F-E41F-2342-A72D-A1834C04A1C9}"/>
          </ac:spMkLst>
        </pc:spChg>
        <pc:spChg chg="add del mod">
          <ac:chgData name="Holly Fortney" userId="03b4f52f-a8c5-4687-baf6-b43da7a9bb23" providerId="ADAL" clId="{F538C9B4-CC73-4EEC-A0A1-1AF160ADCB89}" dt="2024-02-22T20:43:17.256" v="363" actId="478"/>
          <ac:spMkLst>
            <pc:docMk/>
            <pc:sldMk cId="3477453048" sldId="263"/>
            <ac:spMk id="21" creationId="{2846416E-2C6C-32B5-5F69-3003A7A5D65B}"/>
          </ac:spMkLst>
        </pc:spChg>
        <pc:spChg chg="del">
          <ac:chgData name="Holly Fortney" userId="03b4f52f-a8c5-4687-baf6-b43da7a9bb23" providerId="ADAL" clId="{F538C9B4-CC73-4EEC-A0A1-1AF160ADCB89}" dt="2024-02-22T20:43:23.052" v="365" actId="478"/>
          <ac:spMkLst>
            <pc:docMk/>
            <pc:sldMk cId="3477453048" sldId="263"/>
            <ac:spMk id="23" creationId="{0E40995F-FCDC-0C42-8608-FF5B24C7FC84}"/>
          </ac:spMkLst>
        </pc:spChg>
        <pc:spChg chg="add del">
          <ac:chgData name="Holly Fortney" userId="03b4f52f-a8c5-4687-baf6-b43da7a9bb23" providerId="ADAL" clId="{F538C9B4-CC73-4EEC-A0A1-1AF160ADCB89}" dt="2024-02-22T20:41:58.875" v="340" actId="478"/>
          <ac:spMkLst>
            <pc:docMk/>
            <pc:sldMk cId="3477453048" sldId="263"/>
            <ac:spMk id="24" creationId="{3B3A4D66-CDDE-4E7B-8123-DB59A9C22AB2}"/>
          </ac:spMkLst>
        </pc:spChg>
        <pc:spChg chg="add del mod">
          <ac:chgData name="Holly Fortney" userId="03b4f52f-a8c5-4687-baf6-b43da7a9bb23" providerId="ADAL" clId="{F538C9B4-CC73-4EEC-A0A1-1AF160ADCB89}" dt="2024-02-22T20:42:22.539" v="348" actId="478"/>
          <ac:spMkLst>
            <pc:docMk/>
            <pc:sldMk cId="3477453048" sldId="263"/>
            <ac:spMk id="26" creationId="{256B019F-E724-4DC3-A614-C9E6D6174F69}"/>
          </ac:spMkLst>
        </pc:spChg>
        <pc:spChg chg="add del mod">
          <ac:chgData name="Holly Fortney" userId="03b4f52f-a8c5-4687-baf6-b43da7a9bb23" providerId="ADAL" clId="{F538C9B4-CC73-4EEC-A0A1-1AF160ADCB89}" dt="2024-02-22T20:42:22.539" v="348" actId="478"/>
          <ac:spMkLst>
            <pc:docMk/>
            <pc:sldMk cId="3477453048" sldId="263"/>
            <ac:spMk id="27" creationId="{E0879225-250A-FD56-B8D9-2878B1DB1C3C}"/>
          </ac:spMkLst>
        </pc:spChg>
        <pc:spChg chg="del mod">
          <ac:chgData name="Holly Fortney" userId="03b4f52f-a8c5-4687-baf6-b43da7a9bb23" providerId="ADAL" clId="{F538C9B4-CC73-4EEC-A0A1-1AF160ADCB89}" dt="2024-02-22T20:43:27.853" v="367" actId="478"/>
          <ac:spMkLst>
            <pc:docMk/>
            <pc:sldMk cId="3477453048" sldId="263"/>
            <ac:spMk id="29" creationId="{3E3A00F0-8B29-CC41-BB9B-69B0FEFDBEC3}"/>
          </ac:spMkLst>
        </pc:spChg>
        <pc:spChg chg="add mod">
          <ac:chgData name="Holly Fortney" userId="03b4f52f-a8c5-4687-baf6-b43da7a9bb23" providerId="ADAL" clId="{F538C9B4-CC73-4EEC-A0A1-1AF160ADCB89}" dt="2024-02-22T20:40:35.725" v="325"/>
          <ac:spMkLst>
            <pc:docMk/>
            <pc:sldMk cId="3477453048" sldId="263"/>
            <ac:spMk id="30" creationId="{0A37EA33-6716-930A-1DDE-F8E3F027D1AF}"/>
          </ac:spMkLst>
        </pc:spChg>
        <pc:spChg chg="del mod">
          <ac:chgData name="Holly Fortney" userId="03b4f52f-a8c5-4687-baf6-b43da7a9bb23" providerId="ADAL" clId="{F538C9B4-CC73-4EEC-A0A1-1AF160ADCB89}" dt="2024-02-22T20:41:53.135" v="338" actId="478"/>
          <ac:spMkLst>
            <pc:docMk/>
            <pc:sldMk cId="3477453048" sldId="263"/>
            <ac:spMk id="37" creationId="{A3AF1C7D-4631-0594-8896-898D43B9A3C9}"/>
          </ac:spMkLst>
        </pc:spChg>
        <pc:spChg chg="mod">
          <ac:chgData name="Holly Fortney" userId="03b4f52f-a8c5-4687-baf6-b43da7a9bb23" providerId="ADAL" clId="{F538C9B4-CC73-4EEC-A0A1-1AF160ADCB89}" dt="2024-02-22T20:40:35.725" v="325"/>
          <ac:spMkLst>
            <pc:docMk/>
            <pc:sldMk cId="3477453048" sldId="263"/>
            <ac:spMk id="38" creationId="{D1F4C432-4D61-4407-083C-B3BA23808B57}"/>
          </ac:spMkLst>
        </pc:spChg>
        <pc:spChg chg="mod">
          <ac:chgData name="Holly Fortney" userId="03b4f52f-a8c5-4687-baf6-b43da7a9bb23" providerId="ADAL" clId="{F538C9B4-CC73-4EEC-A0A1-1AF160ADCB89}" dt="2024-02-22T20:40:35.725" v="325"/>
          <ac:spMkLst>
            <pc:docMk/>
            <pc:sldMk cId="3477453048" sldId="263"/>
            <ac:spMk id="41" creationId="{C061AF1B-1FDF-C227-BBAE-EDC5F1F4FF70}"/>
          </ac:spMkLst>
        </pc:spChg>
        <pc:spChg chg="mod">
          <ac:chgData name="Holly Fortney" userId="03b4f52f-a8c5-4687-baf6-b43da7a9bb23" providerId="ADAL" clId="{F538C9B4-CC73-4EEC-A0A1-1AF160ADCB89}" dt="2024-02-22T20:40:35.725" v="325"/>
          <ac:spMkLst>
            <pc:docMk/>
            <pc:sldMk cId="3477453048" sldId="263"/>
            <ac:spMk id="42" creationId="{4C82D7A2-5E1E-D207-9672-6DDCED8705B8}"/>
          </ac:spMkLst>
        </pc:spChg>
        <pc:spChg chg="add del mod">
          <ac:chgData name="Holly Fortney" userId="03b4f52f-a8c5-4687-baf6-b43da7a9bb23" providerId="ADAL" clId="{F538C9B4-CC73-4EEC-A0A1-1AF160ADCB89}" dt="2024-02-22T20:42:19.788" v="347" actId="478"/>
          <ac:spMkLst>
            <pc:docMk/>
            <pc:sldMk cId="3477453048" sldId="263"/>
            <ac:spMk id="44" creationId="{A268706F-7DC5-B54D-3F7F-7A0BEA146E8D}"/>
          </ac:spMkLst>
        </pc:spChg>
        <pc:spChg chg="add del mod">
          <ac:chgData name="Holly Fortney" userId="03b4f52f-a8c5-4687-baf6-b43da7a9bb23" providerId="ADAL" clId="{F538C9B4-CC73-4EEC-A0A1-1AF160ADCB89}" dt="2024-02-22T20:42:19.788" v="347" actId="478"/>
          <ac:spMkLst>
            <pc:docMk/>
            <pc:sldMk cId="3477453048" sldId="263"/>
            <ac:spMk id="45" creationId="{2D5CE733-8245-B7A4-C8C7-2B6508CC4ACA}"/>
          </ac:spMkLst>
        </pc:spChg>
        <pc:spChg chg="add mod ord">
          <ac:chgData name="Holly Fortney" userId="03b4f52f-a8c5-4687-baf6-b43da7a9bb23" providerId="ADAL" clId="{F538C9B4-CC73-4EEC-A0A1-1AF160ADCB89}" dt="2024-02-22T20:43:05.808" v="361" actId="1076"/>
          <ac:spMkLst>
            <pc:docMk/>
            <pc:sldMk cId="3477453048" sldId="263"/>
            <ac:spMk id="47" creationId="{6F9575CC-4F0B-04C2-1379-3A9C88369E0F}"/>
          </ac:spMkLst>
        </pc:spChg>
        <pc:spChg chg="add del mod">
          <ac:chgData name="Holly Fortney" userId="03b4f52f-a8c5-4687-baf6-b43da7a9bb23" providerId="ADAL" clId="{F538C9B4-CC73-4EEC-A0A1-1AF160ADCB89}" dt="2024-02-22T20:42:22.539" v="348" actId="478"/>
          <ac:spMkLst>
            <pc:docMk/>
            <pc:sldMk cId="3477453048" sldId="263"/>
            <ac:spMk id="52" creationId="{CCDE0838-06E1-8972-B03B-33D3C51D02BD}"/>
          </ac:spMkLst>
        </pc:spChg>
        <pc:spChg chg="add del mod">
          <ac:chgData name="Holly Fortney" userId="03b4f52f-a8c5-4687-baf6-b43da7a9bb23" providerId="ADAL" clId="{F538C9B4-CC73-4EEC-A0A1-1AF160ADCB89}" dt="2024-02-22T20:42:31.983" v="353" actId="478"/>
          <ac:spMkLst>
            <pc:docMk/>
            <pc:sldMk cId="3477453048" sldId="263"/>
            <ac:spMk id="54" creationId="{CE45FC7E-5162-EDA1-0495-3B147EAF4571}"/>
          </ac:spMkLst>
        </pc:spChg>
        <pc:spChg chg="add del mod">
          <ac:chgData name="Holly Fortney" userId="03b4f52f-a8c5-4687-baf6-b43da7a9bb23" providerId="ADAL" clId="{F538C9B4-CC73-4EEC-A0A1-1AF160ADCB89}" dt="2024-02-22T20:42:22.539" v="348" actId="478"/>
          <ac:spMkLst>
            <pc:docMk/>
            <pc:sldMk cId="3477453048" sldId="263"/>
            <ac:spMk id="56" creationId="{E9A5E081-663B-38F5-EFC9-6D61AAFFEAEA}"/>
          </ac:spMkLst>
        </pc:spChg>
        <pc:spChg chg="add del mod">
          <ac:chgData name="Holly Fortney" userId="03b4f52f-a8c5-4687-baf6-b43da7a9bb23" providerId="ADAL" clId="{F538C9B4-CC73-4EEC-A0A1-1AF160ADCB89}" dt="2024-02-22T20:42:25.256" v="349" actId="478"/>
          <ac:spMkLst>
            <pc:docMk/>
            <pc:sldMk cId="3477453048" sldId="263"/>
            <ac:spMk id="58" creationId="{575050B2-5E06-DB7A-1990-009A630A2A46}"/>
          </ac:spMkLst>
        </pc:spChg>
        <pc:spChg chg="add del mod">
          <ac:chgData name="Holly Fortney" userId="03b4f52f-a8c5-4687-baf6-b43da7a9bb23" providerId="ADAL" clId="{F538C9B4-CC73-4EEC-A0A1-1AF160ADCB89}" dt="2024-02-22T20:42:28.416" v="352" actId="478"/>
          <ac:spMkLst>
            <pc:docMk/>
            <pc:sldMk cId="3477453048" sldId="263"/>
            <ac:spMk id="60" creationId="{36B31270-75BF-8703-D0B9-A420A08DF510}"/>
          </ac:spMkLst>
        </pc:spChg>
        <pc:spChg chg="add del mod">
          <ac:chgData name="Holly Fortney" userId="03b4f52f-a8c5-4687-baf6-b43da7a9bb23" providerId="ADAL" clId="{F538C9B4-CC73-4EEC-A0A1-1AF160ADCB89}" dt="2024-02-22T20:42:37.704" v="358" actId="478"/>
          <ac:spMkLst>
            <pc:docMk/>
            <pc:sldMk cId="3477453048" sldId="263"/>
            <ac:spMk id="62" creationId="{8568C405-0973-25F6-9E72-7A6C58B92E80}"/>
          </ac:spMkLst>
        </pc:spChg>
        <pc:spChg chg="add mod">
          <ac:chgData name="Holly Fortney" userId="03b4f52f-a8c5-4687-baf6-b43da7a9bb23" providerId="ADAL" clId="{F538C9B4-CC73-4EEC-A0A1-1AF160ADCB89}" dt="2024-02-22T20:42:48.780" v="359"/>
          <ac:spMkLst>
            <pc:docMk/>
            <pc:sldMk cId="3477453048" sldId="263"/>
            <ac:spMk id="64" creationId="{488D647B-E300-11F4-C78D-EB98568A8674}"/>
          </ac:spMkLst>
        </pc:spChg>
        <pc:spChg chg="add mod">
          <ac:chgData name="Holly Fortney" userId="03b4f52f-a8c5-4687-baf6-b43da7a9bb23" providerId="ADAL" clId="{F538C9B4-CC73-4EEC-A0A1-1AF160ADCB89}" dt="2024-02-22T20:42:48.780" v="359"/>
          <ac:spMkLst>
            <pc:docMk/>
            <pc:sldMk cId="3477453048" sldId="263"/>
            <ac:spMk id="65" creationId="{03515B20-A863-B0D1-AB0C-D2BF8BB9DBA2}"/>
          </ac:spMkLst>
        </pc:spChg>
        <pc:spChg chg="add mod">
          <ac:chgData name="Holly Fortney" userId="03b4f52f-a8c5-4687-baf6-b43da7a9bb23" providerId="ADAL" clId="{F538C9B4-CC73-4EEC-A0A1-1AF160ADCB89}" dt="2024-02-22T20:43:32.072" v="368" actId="1076"/>
          <ac:spMkLst>
            <pc:docMk/>
            <pc:sldMk cId="3477453048" sldId="263"/>
            <ac:spMk id="66" creationId="{D1E91064-4A0C-E7B8-8585-785A764E3EE4}"/>
          </ac:spMkLst>
        </pc:spChg>
        <pc:spChg chg="add mod">
          <ac:chgData name="Holly Fortney" userId="03b4f52f-a8c5-4687-baf6-b43da7a9bb23" providerId="ADAL" clId="{F538C9B4-CC73-4EEC-A0A1-1AF160ADCB89}" dt="2024-02-22T20:42:48.780" v="359"/>
          <ac:spMkLst>
            <pc:docMk/>
            <pc:sldMk cId="3477453048" sldId="263"/>
            <ac:spMk id="68" creationId="{955985C5-56D4-D3DD-E610-50DF35ABCCC6}"/>
          </ac:spMkLst>
        </pc:spChg>
        <pc:spChg chg="add mod">
          <ac:chgData name="Holly Fortney" userId="03b4f52f-a8c5-4687-baf6-b43da7a9bb23" providerId="ADAL" clId="{F538C9B4-CC73-4EEC-A0A1-1AF160ADCB89}" dt="2024-02-22T20:42:48.780" v="359"/>
          <ac:spMkLst>
            <pc:docMk/>
            <pc:sldMk cId="3477453048" sldId="263"/>
            <ac:spMk id="69" creationId="{D834C28B-C280-4633-34FA-F5D0FEFD1D97}"/>
          </ac:spMkLst>
        </pc:spChg>
        <pc:spChg chg="add mod">
          <ac:chgData name="Holly Fortney" userId="03b4f52f-a8c5-4687-baf6-b43da7a9bb23" providerId="ADAL" clId="{F538C9B4-CC73-4EEC-A0A1-1AF160ADCB89}" dt="2024-02-22T20:42:48.780" v="359"/>
          <ac:spMkLst>
            <pc:docMk/>
            <pc:sldMk cId="3477453048" sldId="263"/>
            <ac:spMk id="71" creationId="{3815EB26-3968-1E82-E0D6-54C313E5895B}"/>
          </ac:spMkLst>
        </pc:spChg>
        <pc:spChg chg="mod">
          <ac:chgData name="Holly Fortney" userId="03b4f52f-a8c5-4687-baf6-b43da7a9bb23" providerId="ADAL" clId="{F538C9B4-CC73-4EEC-A0A1-1AF160ADCB89}" dt="2024-02-22T20:42:48.780" v="359"/>
          <ac:spMkLst>
            <pc:docMk/>
            <pc:sldMk cId="3477453048" sldId="263"/>
            <ac:spMk id="74" creationId="{1BCBECE4-D90F-6367-DE64-FA3D5BEBA454}"/>
          </ac:spMkLst>
        </pc:spChg>
        <pc:spChg chg="mod">
          <ac:chgData name="Holly Fortney" userId="03b4f52f-a8c5-4687-baf6-b43da7a9bb23" providerId="ADAL" clId="{F538C9B4-CC73-4EEC-A0A1-1AF160ADCB89}" dt="2024-02-22T20:42:48.780" v="359"/>
          <ac:spMkLst>
            <pc:docMk/>
            <pc:sldMk cId="3477453048" sldId="263"/>
            <ac:spMk id="75" creationId="{4BC2243F-C88E-CFE4-6676-E908BA5417CD}"/>
          </ac:spMkLst>
        </pc:spChg>
        <pc:spChg chg="mod">
          <ac:chgData name="Holly Fortney" userId="03b4f52f-a8c5-4687-baf6-b43da7a9bb23" providerId="ADAL" clId="{F538C9B4-CC73-4EEC-A0A1-1AF160ADCB89}" dt="2024-02-22T20:42:48.780" v="359"/>
          <ac:spMkLst>
            <pc:docMk/>
            <pc:sldMk cId="3477453048" sldId="263"/>
            <ac:spMk id="78" creationId="{D3019C58-96B5-3441-DCB4-FBC08FA9BDF5}"/>
          </ac:spMkLst>
        </pc:spChg>
        <pc:spChg chg="mod">
          <ac:chgData name="Holly Fortney" userId="03b4f52f-a8c5-4687-baf6-b43da7a9bb23" providerId="ADAL" clId="{F538C9B4-CC73-4EEC-A0A1-1AF160ADCB89}" dt="2024-02-22T20:42:48.780" v="359"/>
          <ac:spMkLst>
            <pc:docMk/>
            <pc:sldMk cId="3477453048" sldId="263"/>
            <ac:spMk id="79" creationId="{C7EE4677-855E-C042-7FC0-B1AA77E0C79B}"/>
          </ac:spMkLst>
        </pc:spChg>
        <pc:spChg chg="add mod">
          <ac:chgData name="Holly Fortney" userId="03b4f52f-a8c5-4687-baf6-b43da7a9bb23" providerId="ADAL" clId="{F538C9B4-CC73-4EEC-A0A1-1AF160ADCB89}" dt="2024-02-22T20:42:48.780" v="359"/>
          <ac:spMkLst>
            <pc:docMk/>
            <pc:sldMk cId="3477453048" sldId="263"/>
            <ac:spMk id="81" creationId="{8DD4EAE2-689A-0B2C-963F-E0C978C99D80}"/>
          </ac:spMkLst>
        </pc:spChg>
        <pc:spChg chg="add mod">
          <ac:chgData name="Holly Fortney" userId="03b4f52f-a8c5-4687-baf6-b43da7a9bb23" providerId="ADAL" clId="{F538C9B4-CC73-4EEC-A0A1-1AF160ADCB89}" dt="2024-02-22T20:42:48.780" v="359"/>
          <ac:spMkLst>
            <pc:docMk/>
            <pc:sldMk cId="3477453048" sldId="263"/>
            <ac:spMk id="82" creationId="{4C9F8FC3-2A26-5F07-38E7-881B963CECE3}"/>
          </ac:spMkLst>
        </pc:spChg>
        <pc:spChg chg="add del mod">
          <ac:chgData name="Holly Fortney" userId="03b4f52f-a8c5-4687-baf6-b43da7a9bb23" providerId="ADAL" clId="{F538C9B4-CC73-4EEC-A0A1-1AF160ADCB89}" dt="2024-02-22T20:43:40.360" v="369" actId="478"/>
          <ac:spMkLst>
            <pc:docMk/>
            <pc:sldMk cId="3477453048" sldId="263"/>
            <ac:spMk id="84" creationId="{8A0564EC-03CE-63AE-F3AB-68B9A4F05182}"/>
          </ac:spMkLst>
        </pc:spChg>
        <pc:spChg chg="add del mod">
          <ac:chgData name="Holly Fortney" userId="03b4f52f-a8c5-4687-baf6-b43da7a9bb23" providerId="ADAL" clId="{F538C9B4-CC73-4EEC-A0A1-1AF160ADCB89}" dt="2024-02-22T20:43:44.112" v="370" actId="478"/>
          <ac:spMkLst>
            <pc:docMk/>
            <pc:sldMk cId="3477453048" sldId="263"/>
            <ac:spMk id="86" creationId="{CFA6055A-DA81-E58B-1212-D994AFDB79FA}"/>
          </ac:spMkLst>
        </pc:spChg>
        <pc:grpChg chg="del">
          <ac:chgData name="Holly Fortney" userId="03b4f52f-a8c5-4687-baf6-b43da7a9bb23" providerId="ADAL" clId="{F538C9B4-CC73-4EEC-A0A1-1AF160ADCB89}" dt="2024-02-22T20:42:19.788" v="347" actId="478"/>
          <ac:grpSpMkLst>
            <pc:docMk/>
            <pc:sldMk cId="3477453048" sldId="263"/>
            <ac:grpSpMk id="14" creationId="{4322542E-0057-40F7-02B1-FCC33EB4949C}"/>
          </ac:grpSpMkLst>
        </pc:grpChg>
        <pc:grpChg chg="add del mod">
          <ac:chgData name="Holly Fortney" userId="03b4f52f-a8c5-4687-baf6-b43da7a9bb23" providerId="ADAL" clId="{F538C9B4-CC73-4EEC-A0A1-1AF160ADCB89}" dt="2024-02-22T20:42:19.788" v="347" actId="478"/>
          <ac:grpSpMkLst>
            <pc:docMk/>
            <pc:sldMk cId="3477453048" sldId="263"/>
            <ac:grpSpMk id="32" creationId="{C554568A-1E67-8D9E-28A3-415FE189C0EF}"/>
          </ac:grpSpMkLst>
        </pc:grpChg>
        <pc:grpChg chg="add del mod">
          <ac:chgData name="Holly Fortney" userId="03b4f52f-a8c5-4687-baf6-b43da7a9bb23" providerId="ADAL" clId="{F538C9B4-CC73-4EEC-A0A1-1AF160ADCB89}" dt="2024-02-22T20:42:34.024" v="355" actId="478"/>
          <ac:grpSpMkLst>
            <pc:docMk/>
            <pc:sldMk cId="3477453048" sldId="263"/>
            <ac:grpSpMk id="39" creationId="{CD5E015B-2FA1-68CF-0744-AC4F579BED95}"/>
          </ac:grpSpMkLst>
        </pc:grpChg>
        <pc:grpChg chg="add mod">
          <ac:chgData name="Holly Fortney" userId="03b4f52f-a8c5-4687-baf6-b43da7a9bb23" providerId="ADAL" clId="{F538C9B4-CC73-4EEC-A0A1-1AF160ADCB89}" dt="2024-02-22T20:42:48.780" v="359"/>
          <ac:grpSpMkLst>
            <pc:docMk/>
            <pc:sldMk cId="3477453048" sldId="263"/>
            <ac:grpSpMk id="72" creationId="{F321CC85-9933-A051-8A38-29839B910C58}"/>
          </ac:grpSpMkLst>
        </pc:grpChg>
        <pc:grpChg chg="add mod">
          <ac:chgData name="Holly Fortney" userId="03b4f52f-a8c5-4687-baf6-b43da7a9bb23" providerId="ADAL" clId="{F538C9B4-CC73-4EEC-A0A1-1AF160ADCB89}" dt="2024-02-22T20:42:48.780" v="359"/>
          <ac:grpSpMkLst>
            <pc:docMk/>
            <pc:sldMk cId="3477453048" sldId="263"/>
            <ac:grpSpMk id="76" creationId="{5E98D484-99D3-0ACF-F44E-03D879B6D952}"/>
          </ac:grpSpMkLst>
        </pc:grpChg>
        <pc:picChg chg="del">
          <ac:chgData name="Holly Fortney" userId="03b4f52f-a8c5-4687-baf6-b43da7a9bb23" providerId="ADAL" clId="{F538C9B4-CC73-4EEC-A0A1-1AF160ADCB89}" dt="2024-02-22T20:40:55.031" v="329" actId="478"/>
          <ac:picMkLst>
            <pc:docMk/>
            <pc:sldMk cId="3477453048" sldId="263"/>
            <ac:picMk id="11" creationId="{AC4169FA-E997-E01A-EC64-951801D8A1F4}"/>
          </ac:picMkLst>
        </pc:picChg>
        <pc:picChg chg="del">
          <ac:chgData name="Holly Fortney" userId="03b4f52f-a8c5-4687-baf6-b43da7a9bb23" providerId="ADAL" clId="{F538C9B4-CC73-4EEC-A0A1-1AF160ADCB89}" dt="2024-02-22T20:40:56.398" v="330" actId="478"/>
          <ac:picMkLst>
            <pc:docMk/>
            <pc:sldMk cId="3477453048" sldId="263"/>
            <ac:picMk id="12" creationId="{664F97EA-4DC0-A45F-B6DC-CE8E850C8E11}"/>
          </ac:picMkLst>
        </pc:picChg>
        <pc:picChg chg="del">
          <ac:chgData name="Holly Fortney" userId="03b4f52f-a8c5-4687-baf6-b43da7a9bb23" providerId="ADAL" clId="{F538C9B4-CC73-4EEC-A0A1-1AF160ADCB89}" dt="2024-02-22T20:40:53.646" v="328" actId="478"/>
          <ac:picMkLst>
            <pc:docMk/>
            <pc:sldMk cId="3477453048" sldId="263"/>
            <ac:picMk id="13" creationId="{53CD86F4-93B0-B27A-2B8E-D141BF481C39}"/>
          </ac:picMkLst>
        </pc:picChg>
        <pc:picChg chg="add del mod">
          <ac:chgData name="Holly Fortney" userId="03b4f52f-a8c5-4687-baf6-b43da7a9bb23" providerId="ADAL" clId="{F538C9B4-CC73-4EEC-A0A1-1AF160ADCB89}" dt="2024-02-22T20:42:25.979" v="350" actId="478"/>
          <ac:picMkLst>
            <pc:docMk/>
            <pc:sldMk cId="3477453048" sldId="263"/>
            <ac:picMk id="15" creationId="{C67271BE-F0DE-D403-8133-79B3864711B3}"/>
          </ac:picMkLst>
        </pc:picChg>
        <pc:picChg chg="add del mod">
          <ac:chgData name="Holly Fortney" userId="03b4f52f-a8c5-4687-baf6-b43da7a9bb23" providerId="ADAL" clId="{F538C9B4-CC73-4EEC-A0A1-1AF160ADCB89}" dt="2024-02-22T20:42:32.698" v="354" actId="478"/>
          <ac:picMkLst>
            <pc:docMk/>
            <pc:sldMk cId="3477453048" sldId="263"/>
            <ac:picMk id="22" creationId="{B9B7F8AB-2ECD-1F42-0DA9-46E624AF7206}"/>
          </ac:picMkLst>
        </pc:picChg>
        <pc:picChg chg="add del mod">
          <ac:chgData name="Holly Fortney" userId="03b4f52f-a8c5-4687-baf6-b43da7a9bb23" providerId="ADAL" clId="{F538C9B4-CC73-4EEC-A0A1-1AF160ADCB89}" dt="2024-02-22T20:42:35.583" v="356" actId="478"/>
          <ac:picMkLst>
            <pc:docMk/>
            <pc:sldMk cId="3477453048" sldId="263"/>
            <ac:picMk id="28" creationId="{32D938E4-7002-02CA-5263-57172DF9EF2B}"/>
          </ac:picMkLst>
        </pc:picChg>
        <pc:picChg chg="del">
          <ac:chgData name="Holly Fortney" userId="03b4f52f-a8c5-4687-baf6-b43da7a9bb23" providerId="ADAL" clId="{F538C9B4-CC73-4EEC-A0A1-1AF160ADCB89}" dt="2024-02-22T20:42:27.176" v="351" actId="478"/>
          <ac:picMkLst>
            <pc:docMk/>
            <pc:sldMk cId="3477453048" sldId="263"/>
            <ac:picMk id="31" creationId="{6B0E9A3B-F80B-6B4C-B8C2-742CB0CF71A6}"/>
          </ac:picMkLst>
        </pc:picChg>
        <pc:picChg chg="del">
          <ac:chgData name="Holly Fortney" userId="03b4f52f-a8c5-4687-baf6-b43da7a9bb23" providerId="ADAL" clId="{F538C9B4-CC73-4EEC-A0A1-1AF160ADCB89}" dt="2024-02-22T20:42:19.788" v="347" actId="478"/>
          <ac:picMkLst>
            <pc:docMk/>
            <pc:sldMk cId="3477453048" sldId="263"/>
            <ac:picMk id="33" creationId="{BD2D316E-26F2-3248-8D3D-269E1AF7B0B5}"/>
          </ac:picMkLst>
        </pc:picChg>
        <pc:picChg chg="del">
          <ac:chgData name="Holly Fortney" userId="03b4f52f-a8c5-4687-baf6-b43da7a9bb23" providerId="ADAL" clId="{F538C9B4-CC73-4EEC-A0A1-1AF160ADCB89}" dt="2024-02-22T20:42:36.426" v="357" actId="478"/>
          <ac:picMkLst>
            <pc:docMk/>
            <pc:sldMk cId="3477453048" sldId="263"/>
            <ac:picMk id="34" creationId="{47FA94B1-0169-7044-A950-C981E7DB3E3A}"/>
          </ac:picMkLst>
        </pc:picChg>
        <pc:picChg chg="mod">
          <ac:chgData name="Holly Fortney" userId="03b4f52f-a8c5-4687-baf6-b43da7a9bb23" providerId="ADAL" clId="{F538C9B4-CC73-4EEC-A0A1-1AF160ADCB89}" dt="2024-02-22T20:40:35.725" v="325"/>
          <ac:picMkLst>
            <pc:docMk/>
            <pc:sldMk cId="3477453048" sldId="263"/>
            <ac:picMk id="35" creationId="{FD384085-122E-A464-1C9B-A807E7F2518A}"/>
          </ac:picMkLst>
        </pc:picChg>
        <pc:picChg chg="del">
          <ac:chgData name="Holly Fortney" userId="03b4f52f-a8c5-4687-baf6-b43da7a9bb23" providerId="ADAL" clId="{F538C9B4-CC73-4EEC-A0A1-1AF160ADCB89}" dt="2024-02-22T20:40:30.841" v="324" actId="478"/>
          <ac:picMkLst>
            <pc:docMk/>
            <pc:sldMk cId="3477453048" sldId="263"/>
            <ac:picMk id="36" creationId="{D7A6C408-D15C-C140-8E3E-B96A9E60D43A}"/>
          </ac:picMkLst>
        </pc:picChg>
        <pc:picChg chg="mod">
          <ac:chgData name="Holly Fortney" userId="03b4f52f-a8c5-4687-baf6-b43da7a9bb23" providerId="ADAL" clId="{F538C9B4-CC73-4EEC-A0A1-1AF160ADCB89}" dt="2024-02-22T20:40:35.725" v="325"/>
          <ac:picMkLst>
            <pc:docMk/>
            <pc:sldMk cId="3477453048" sldId="263"/>
            <ac:picMk id="40" creationId="{2C8E10C4-1627-E560-3B5F-CD2BF491435A}"/>
          </ac:picMkLst>
        </pc:picChg>
        <pc:picChg chg="add del mod">
          <ac:chgData name="Holly Fortney" userId="03b4f52f-a8c5-4687-baf6-b43da7a9bb23" providerId="ADAL" clId="{F538C9B4-CC73-4EEC-A0A1-1AF160ADCB89}" dt="2024-02-22T20:42:19.788" v="347" actId="478"/>
          <ac:picMkLst>
            <pc:docMk/>
            <pc:sldMk cId="3477453048" sldId="263"/>
            <ac:picMk id="43" creationId="{91088B73-A662-1DAD-BF86-04860DCEF7B7}"/>
          </ac:picMkLst>
        </pc:picChg>
        <pc:picChg chg="add mod ord">
          <ac:chgData name="Holly Fortney" userId="03b4f52f-a8c5-4687-baf6-b43da7a9bb23" providerId="ADAL" clId="{F538C9B4-CC73-4EEC-A0A1-1AF160ADCB89}" dt="2024-02-22T20:42:55.376" v="360" actId="1076"/>
          <ac:picMkLst>
            <pc:docMk/>
            <pc:sldMk cId="3477453048" sldId="263"/>
            <ac:picMk id="46" creationId="{4EA12A5B-92C7-1EC5-F079-2713BB98C248}"/>
          </ac:picMkLst>
        </pc:picChg>
        <pc:picChg chg="add mod">
          <ac:chgData name="Holly Fortney" userId="03b4f52f-a8c5-4687-baf6-b43da7a9bb23" providerId="ADAL" clId="{F538C9B4-CC73-4EEC-A0A1-1AF160ADCB89}" dt="2024-02-22T20:41:22.772" v="335"/>
          <ac:picMkLst>
            <pc:docMk/>
            <pc:sldMk cId="3477453048" sldId="263"/>
            <ac:picMk id="48" creationId="{BE39B1DC-2AD3-646B-8B0F-D0C1BE33CAAB}"/>
          </ac:picMkLst>
        </pc:picChg>
        <pc:picChg chg="add mod">
          <ac:chgData name="Holly Fortney" userId="03b4f52f-a8c5-4687-baf6-b43da7a9bb23" providerId="ADAL" clId="{F538C9B4-CC73-4EEC-A0A1-1AF160ADCB89}" dt="2024-02-22T20:41:22.772" v="335"/>
          <ac:picMkLst>
            <pc:docMk/>
            <pc:sldMk cId="3477453048" sldId="263"/>
            <ac:picMk id="49" creationId="{4DCE824F-B214-A8F3-3DBE-96CC69C3C0F8}"/>
          </ac:picMkLst>
        </pc:picChg>
        <pc:picChg chg="add mod">
          <ac:chgData name="Holly Fortney" userId="03b4f52f-a8c5-4687-baf6-b43da7a9bb23" providerId="ADAL" clId="{F538C9B4-CC73-4EEC-A0A1-1AF160ADCB89}" dt="2024-02-22T20:41:22.772" v="335"/>
          <ac:picMkLst>
            <pc:docMk/>
            <pc:sldMk cId="3477453048" sldId="263"/>
            <ac:picMk id="50" creationId="{4727C4CE-1EC9-0B6A-72EC-550DE6E596B6}"/>
          </ac:picMkLst>
        </pc:picChg>
        <pc:picChg chg="add mod">
          <ac:chgData name="Holly Fortney" userId="03b4f52f-a8c5-4687-baf6-b43da7a9bb23" providerId="ADAL" clId="{F538C9B4-CC73-4EEC-A0A1-1AF160ADCB89}" dt="2024-02-22T20:42:48.780" v="359"/>
          <ac:picMkLst>
            <pc:docMk/>
            <pc:sldMk cId="3477453048" sldId="263"/>
            <ac:picMk id="63" creationId="{FF5CB36C-EE2F-5E7F-EE7F-DBCB87B382D8}"/>
          </ac:picMkLst>
        </pc:picChg>
        <pc:picChg chg="add mod">
          <ac:chgData name="Holly Fortney" userId="03b4f52f-a8c5-4687-baf6-b43da7a9bb23" providerId="ADAL" clId="{F538C9B4-CC73-4EEC-A0A1-1AF160ADCB89}" dt="2024-02-22T20:42:48.780" v="359"/>
          <ac:picMkLst>
            <pc:docMk/>
            <pc:sldMk cId="3477453048" sldId="263"/>
            <ac:picMk id="67" creationId="{D3A2331F-DEAF-0922-3140-B58D5E719CCA}"/>
          </ac:picMkLst>
        </pc:picChg>
        <pc:picChg chg="add mod">
          <ac:chgData name="Holly Fortney" userId="03b4f52f-a8c5-4687-baf6-b43da7a9bb23" providerId="ADAL" clId="{F538C9B4-CC73-4EEC-A0A1-1AF160ADCB89}" dt="2024-02-22T20:42:48.780" v="359"/>
          <ac:picMkLst>
            <pc:docMk/>
            <pc:sldMk cId="3477453048" sldId="263"/>
            <ac:picMk id="70" creationId="{9DEE4087-291B-7889-6252-8B036ED1A7BA}"/>
          </ac:picMkLst>
        </pc:picChg>
        <pc:picChg chg="mod">
          <ac:chgData name="Holly Fortney" userId="03b4f52f-a8c5-4687-baf6-b43da7a9bb23" providerId="ADAL" clId="{F538C9B4-CC73-4EEC-A0A1-1AF160ADCB89}" dt="2024-02-22T20:42:48.780" v="359"/>
          <ac:picMkLst>
            <pc:docMk/>
            <pc:sldMk cId="3477453048" sldId="263"/>
            <ac:picMk id="73" creationId="{F74B0FA0-E5D2-3253-0060-398C2A465770}"/>
          </ac:picMkLst>
        </pc:picChg>
        <pc:picChg chg="mod">
          <ac:chgData name="Holly Fortney" userId="03b4f52f-a8c5-4687-baf6-b43da7a9bb23" providerId="ADAL" clId="{F538C9B4-CC73-4EEC-A0A1-1AF160ADCB89}" dt="2024-02-22T20:42:48.780" v="359"/>
          <ac:picMkLst>
            <pc:docMk/>
            <pc:sldMk cId="3477453048" sldId="263"/>
            <ac:picMk id="77" creationId="{85CF51F8-7D2D-283A-4B95-53C583FB5E59}"/>
          </ac:picMkLst>
        </pc:picChg>
        <pc:picChg chg="add mod">
          <ac:chgData name="Holly Fortney" userId="03b4f52f-a8c5-4687-baf6-b43da7a9bb23" providerId="ADAL" clId="{F538C9B4-CC73-4EEC-A0A1-1AF160ADCB89}" dt="2024-02-22T20:42:48.780" v="359"/>
          <ac:picMkLst>
            <pc:docMk/>
            <pc:sldMk cId="3477453048" sldId="263"/>
            <ac:picMk id="80" creationId="{9A0E54AE-5A52-8074-FE79-9D8E655E848D}"/>
          </ac:picMkLst>
        </pc:picChg>
      </pc:sldChg>
      <pc:sldChg chg="modSp mod">
        <pc:chgData name="Holly Fortney" userId="03b4f52f-a8c5-4687-baf6-b43da7a9bb23" providerId="ADAL" clId="{F538C9B4-CC73-4EEC-A0A1-1AF160ADCB89}" dt="2024-02-19T20:54:47.342" v="317" actId="20577"/>
        <pc:sldMkLst>
          <pc:docMk/>
          <pc:sldMk cId="700209266" sldId="264"/>
        </pc:sldMkLst>
        <pc:spChg chg="mod">
          <ac:chgData name="Holly Fortney" userId="03b4f52f-a8c5-4687-baf6-b43da7a9bb23" providerId="ADAL" clId="{F538C9B4-CC73-4EEC-A0A1-1AF160ADCB89}" dt="2024-02-19T20:54:47.342" v="317" actId="20577"/>
          <ac:spMkLst>
            <pc:docMk/>
            <pc:sldMk cId="700209266" sldId="264"/>
            <ac:spMk id="19" creationId="{903224A7-EC1C-45B6-BCFB-AA32B7C36565}"/>
          </ac:spMkLst>
        </pc:spChg>
      </pc:sldChg>
      <pc:sldChg chg="addSp delSp modSp mod">
        <pc:chgData name="Holly Fortney" userId="03b4f52f-a8c5-4687-baf6-b43da7a9bb23" providerId="ADAL" clId="{F538C9B4-CC73-4EEC-A0A1-1AF160ADCB89}" dt="2024-02-19T21:00:34.094" v="321" actId="14100"/>
        <pc:sldMkLst>
          <pc:docMk/>
          <pc:sldMk cId="2029658137" sldId="277"/>
        </pc:sldMkLst>
        <pc:picChg chg="add mod">
          <ac:chgData name="Holly Fortney" userId="03b4f52f-a8c5-4687-baf6-b43da7a9bb23" providerId="ADAL" clId="{F538C9B4-CC73-4EEC-A0A1-1AF160ADCB89}" dt="2024-02-19T21:00:34.094" v="321" actId="14100"/>
          <ac:picMkLst>
            <pc:docMk/>
            <pc:sldMk cId="2029658137" sldId="277"/>
            <ac:picMk id="3" creationId="{78065EAB-E5E2-A5B8-090A-95A31A9F1655}"/>
          </ac:picMkLst>
        </pc:picChg>
        <pc:picChg chg="del">
          <ac:chgData name="Holly Fortney" userId="03b4f52f-a8c5-4687-baf6-b43da7a9bb23" providerId="ADAL" clId="{F538C9B4-CC73-4EEC-A0A1-1AF160ADCB89}" dt="2024-02-19T21:00:27.589" v="318" actId="478"/>
          <ac:picMkLst>
            <pc:docMk/>
            <pc:sldMk cId="2029658137" sldId="277"/>
            <ac:picMk id="18" creationId="{0F44D129-CCB2-13BF-E832-6C32AD2523CA}"/>
          </ac:picMkLst>
        </pc:picChg>
      </pc:sldChg>
      <pc:sldChg chg="addSp delSp modSp mod">
        <pc:chgData name="Holly Fortney" userId="03b4f52f-a8c5-4687-baf6-b43da7a9bb23" providerId="ADAL" clId="{F538C9B4-CC73-4EEC-A0A1-1AF160ADCB89}" dt="2024-02-19T20:43:32.682" v="6" actId="1076"/>
        <pc:sldMkLst>
          <pc:docMk/>
          <pc:sldMk cId="1161265540" sldId="283"/>
        </pc:sldMkLst>
        <pc:picChg chg="add mod">
          <ac:chgData name="Holly Fortney" userId="03b4f52f-a8c5-4687-baf6-b43da7a9bb23" providerId="ADAL" clId="{F538C9B4-CC73-4EEC-A0A1-1AF160ADCB89}" dt="2024-02-19T20:43:32.682" v="6" actId="1076"/>
          <ac:picMkLst>
            <pc:docMk/>
            <pc:sldMk cId="1161265540" sldId="283"/>
            <ac:picMk id="7" creationId="{A1FBB0F4-6993-3A58-8AB4-4552711B33E8}"/>
          </ac:picMkLst>
        </pc:picChg>
        <pc:picChg chg="del">
          <ac:chgData name="Holly Fortney" userId="03b4f52f-a8c5-4687-baf6-b43da7a9bb23" providerId="ADAL" clId="{F538C9B4-CC73-4EEC-A0A1-1AF160ADCB89}" dt="2024-02-19T20:43:21.149" v="0" actId="478"/>
          <ac:picMkLst>
            <pc:docMk/>
            <pc:sldMk cId="1161265540" sldId="283"/>
            <ac:picMk id="11" creationId="{3F434322-21B4-858A-A4AA-B4098C6A7BC2}"/>
          </ac:picMkLst>
        </pc:picChg>
      </pc:sldChg>
      <pc:sldChg chg="addSp delSp modSp mod">
        <pc:chgData name="Holly Fortney" userId="03b4f52f-a8c5-4687-baf6-b43da7a9bb23" providerId="ADAL" clId="{F538C9B4-CC73-4EEC-A0A1-1AF160ADCB89}" dt="2024-02-19T20:44:31.139" v="26" actId="1076"/>
        <pc:sldMkLst>
          <pc:docMk/>
          <pc:sldMk cId="1257567908" sldId="284"/>
        </pc:sldMkLst>
        <pc:picChg chg="del">
          <ac:chgData name="Holly Fortney" userId="03b4f52f-a8c5-4687-baf6-b43da7a9bb23" providerId="ADAL" clId="{F538C9B4-CC73-4EEC-A0A1-1AF160ADCB89}" dt="2024-02-19T20:44:19.263" v="19" actId="478"/>
          <ac:picMkLst>
            <pc:docMk/>
            <pc:sldMk cId="1257567908" sldId="284"/>
            <ac:picMk id="6" creationId="{7C32E421-4865-1BF7-A82D-AD760C010F35}"/>
          </ac:picMkLst>
        </pc:picChg>
        <pc:picChg chg="add mod">
          <ac:chgData name="Holly Fortney" userId="03b4f52f-a8c5-4687-baf6-b43da7a9bb23" providerId="ADAL" clId="{F538C9B4-CC73-4EEC-A0A1-1AF160ADCB89}" dt="2024-02-19T20:44:31.139" v="26" actId="1076"/>
          <ac:picMkLst>
            <pc:docMk/>
            <pc:sldMk cId="1257567908" sldId="284"/>
            <ac:picMk id="11" creationId="{3EFC1593-2BEE-7F3E-3650-EFA846E9D1A3}"/>
          </ac:picMkLst>
        </pc:picChg>
      </pc:sldChg>
      <pc:sldChg chg="modSp mod">
        <pc:chgData name="Holly Fortney" userId="03b4f52f-a8c5-4687-baf6-b43da7a9bb23" providerId="ADAL" clId="{F538C9B4-CC73-4EEC-A0A1-1AF160ADCB89}" dt="2024-02-19T20:51:47.566" v="277" actId="20577"/>
        <pc:sldMkLst>
          <pc:docMk/>
          <pc:sldMk cId="4237675623" sldId="285"/>
        </pc:sldMkLst>
        <pc:spChg chg="mod">
          <ac:chgData name="Holly Fortney" userId="03b4f52f-a8c5-4687-baf6-b43da7a9bb23" providerId="ADAL" clId="{F538C9B4-CC73-4EEC-A0A1-1AF160ADCB89}" dt="2024-02-19T20:51:47.566" v="277" actId="20577"/>
          <ac:spMkLst>
            <pc:docMk/>
            <pc:sldMk cId="4237675623" sldId="285"/>
            <ac:spMk id="7" creationId="{C261715B-4992-B20D-F7A4-277DA426145F}"/>
          </ac:spMkLst>
        </pc:spChg>
        <pc:spChg chg="mod">
          <ac:chgData name="Holly Fortney" userId="03b4f52f-a8c5-4687-baf6-b43da7a9bb23" providerId="ADAL" clId="{F538C9B4-CC73-4EEC-A0A1-1AF160ADCB89}" dt="2024-02-19T20:50:23.333" v="151" actId="20577"/>
          <ac:spMkLst>
            <pc:docMk/>
            <pc:sldMk cId="4237675623" sldId="285"/>
            <ac:spMk id="8" creationId="{9DB4C120-A25A-00EE-F23D-D797456FA965}"/>
          </ac:spMkLst>
        </pc:spChg>
        <pc:spChg chg="mod">
          <ac:chgData name="Holly Fortney" userId="03b4f52f-a8c5-4687-baf6-b43da7a9bb23" providerId="ADAL" clId="{F538C9B4-CC73-4EEC-A0A1-1AF160ADCB89}" dt="2024-02-19T20:51:35.337" v="247" actId="255"/>
          <ac:spMkLst>
            <pc:docMk/>
            <pc:sldMk cId="4237675623" sldId="285"/>
            <ac:spMk id="12" creationId="{80FA564F-2A13-1F59-CF57-144929609938}"/>
          </ac:spMkLst>
        </pc:spChg>
        <pc:spChg chg="mod">
          <ac:chgData name="Holly Fortney" userId="03b4f52f-a8c5-4687-baf6-b43da7a9bb23" providerId="ADAL" clId="{F538C9B4-CC73-4EEC-A0A1-1AF160ADCB89}" dt="2024-02-19T20:49:58.879" v="117" actId="20577"/>
          <ac:spMkLst>
            <pc:docMk/>
            <pc:sldMk cId="4237675623" sldId="285"/>
            <ac:spMk id="37" creationId="{3617584A-1961-7B76-F3ED-615B6AFA7733}"/>
          </ac:spMkLst>
        </pc:spChg>
      </pc:sldChg>
      <pc:sldChg chg="addSp delSp modSp mod">
        <pc:chgData name="Holly Fortney" userId="03b4f52f-a8c5-4687-baf6-b43da7a9bb23" providerId="ADAL" clId="{F538C9B4-CC73-4EEC-A0A1-1AF160ADCB89}" dt="2024-02-19T20:53:23.655" v="316" actId="20577"/>
        <pc:sldMkLst>
          <pc:docMk/>
          <pc:sldMk cId="510273264" sldId="289"/>
        </pc:sldMkLst>
        <pc:spChg chg="mod">
          <ac:chgData name="Holly Fortney" userId="03b4f52f-a8c5-4687-baf6-b43da7a9bb23" providerId="ADAL" clId="{F538C9B4-CC73-4EEC-A0A1-1AF160ADCB89}" dt="2024-02-19T20:52:22.886" v="289" actId="20577"/>
          <ac:spMkLst>
            <pc:docMk/>
            <pc:sldMk cId="510273264" sldId="289"/>
            <ac:spMk id="20" creationId="{C7BD6C92-A60D-ED5E-067C-0CB2C5EE9BC4}"/>
          </ac:spMkLst>
        </pc:spChg>
        <pc:spChg chg="mod">
          <ac:chgData name="Holly Fortney" userId="03b4f52f-a8c5-4687-baf6-b43da7a9bb23" providerId="ADAL" clId="{F538C9B4-CC73-4EEC-A0A1-1AF160ADCB89}" dt="2024-02-19T20:52:36.383" v="302" actId="20577"/>
          <ac:spMkLst>
            <pc:docMk/>
            <pc:sldMk cId="510273264" sldId="289"/>
            <ac:spMk id="22" creationId="{A725E6A1-E606-65D2-0D45-2AA9CCE7307C}"/>
          </ac:spMkLst>
        </pc:spChg>
        <pc:spChg chg="mod">
          <ac:chgData name="Holly Fortney" userId="03b4f52f-a8c5-4687-baf6-b43da7a9bb23" providerId="ADAL" clId="{F538C9B4-CC73-4EEC-A0A1-1AF160ADCB89}" dt="2024-02-19T20:53:23.655" v="316" actId="20577"/>
          <ac:spMkLst>
            <pc:docMk/>
            <pc:sldMk cId="510273264" sldId="289"/>
            <ac:spMk id="24" creationId="{5D9254E5-3395-FE79-5B21-1168219E0B95}"/>
          </ac:spMkLst>
        </pc:spChg>
        <pc:picChg chg="del">
          <ac:chgData name="Holly Fortney" userId="03b4f52f-a8c5-4687-baf6-b43da7a9bb23" providerId="ADAL" clId="{F538C9B4-CC73-4EEC-A0A1-1AF160ADCB89}" dt="2024-02-19T20:53:06.319" v="305" actId="478"/>
          <ac:picMkLst>
            <pc:docMk/>
            <pc:sldMk cId="510273264" sldId="289"/>
            <ac:picMk id="6" creationId="{FD420566-20EB-B657-D3EC-A115644693CC}"/>
          </ac:picMkLst>
        </pc:picChg>
        <pc:picChg chg="add mod">
          <ac:chgData name="Holly Fortney" userId="03b4f52f-a8c5-4687-baf6-b43da7a9bb23" providerId="ADAL" clId="{F538C9B4-CC73-4EEC-A0A1-1AF160ADCB89}" dt="2024-02-19T20:53:14.814" v="309" actId="1076"/>
          <ac:picMkLst>
            <pc:docMk/>
            <pc:sldMk cId="510273264" sldId="289"/>
            <ac:picMk id="8" creationId="{C4354A7F-C5AA-E4E8-F54B-6F3E80D846A3}"/>
          </ac:picMkLst>
        </pc:picChg>
      </pc:sldChg>
      <pc:sldChg chg="addSp delSp modSp mod">
        <pc:chgData name="Holly Fortney" userId="03b4f52f-a8c5-4687-baf6-b43da7a9bb23" providerId="ADAL" clId="{F538C9B4-CC73-4EEC-A0A1-1AF160ADCB89}" dt="2024-02-22T20:54:19.247" v="519" actId="20577"/>
        <pc:sldMkLst>
          <pc:docMk/>
          <pc:sldMk cId="1366311062" sldId="298"/>
        </pc:sldMkLst>
        <pc:spChg chg="mod">
          <ac:chgData name="Holly Fortney" userId="03b4f52f-a8c5-4687-baf6-b43da7a9bb23" providerId="ADAL" clId="{F538C9B4-CC73-4EEC-A0A1-1AF160ADCB89}" dt="2024-02-22T20:54:19.247" v="519" actId="20577"/>
          <ac:spMkLst>
            <pc:docMk/>
            <pc:sldMk cId="1366311062" sldId="298"/>
            <ac:spMk id="3" creationId="{EFB90AB4-D228-4548-B072-726498212362}"/>
          </ac:spMkLst>
        </pc:spChg>
        <pc:spChg chg="mod">
          <ac:chgData name="Holly Fortney" userId="03b4f52f-a8c5-4687-baf6-b43da7a9bb23" providerId="ADAL" clId="{F538C9B4-CC73-4EEC-A0A1-1AF160ADCB89}" dt="2024-02-22T20:47:11.121" v="421" actId="20577"/>
          <ac:spMkLst>
            <pc:docMk/>
            <pc:sldMk cId="1366311062" sldId="298"/>
            <ac:spMk id="5" creationId="{D13B484F-3497-3FCC-B82C-B55F2F9AB45A}"/>
          </ac:spMkLst>
        </pc:spChg>
        <pc:picChg chg="add del">
          <ac:chgData name="Holly Fortney" userId="03b4f52f-a8c5-4687-baf6-b43da7a9bb23" providerId="ADAL" clId="{F538C9B4-CC73-4EEC-A0A1-1AF160ADCB89}" dt="2024-02-22T20:49:07.043" v="425" actId="478"/>
          <ac:picMkLst>
            <pc:docMk/>
            <pc:sldMk cId="1366311062" sldId="298"/>
            <ac:picMk id="10" creationId="{42869293-2C27-425E-AB76-1F3F75E25AA2}"/>
          </ac:picMkLst>
        </pc:picChg>
        <pc:picChg chg="mod">
          <ac:chgData name="Holly Fortney" userId="03b4f52f-a8c5-4687-baf6-b43da7a9bb23" providerId="ADAL" clId="{F538C9B4-CC73-4EEC-A0A1-1AF160ADCB89}" dt="2024-02-22T20:47:26.075" v="422" actId="14826"/>
          <ac:picMkLst>
            <pc:docMk/>
            <pc:sldMk cId="1366311062" sldId="298"/>
            <ac:picMk id="41" creationId="{CA7AA561-D43A-44FB-9797-ADF1120FE134}"/>
          </ac:picMkLst>
        </pc:picChg>
      </pc:sldChg>
      <pc:sldChg chg="addSp delSp modSp mod">
        <pc:chgData name="Holly Fortney" userId="03b4f52f-a8c5-4687-baf6-b43da7a9bb23" providerId="ADAL" clId="{F538C9B4-CC73-4EEC-A0A1-1AF160ADCB89}" dt="2024-02-19T20:48:33.636" v="55" actId="1076"/>
        <pc:sldMkLst>
          <pc:docMk/>
          <pc:sldMk cId="902312561" sldId="300"/>
        </pc:sldMkLst>
        <pc:spChg chg="mod">
          <ac:chgData name="Holly Fortney" userId="03b4f52f-a8c5-4687-baf6-b43da7a9bb23" providerId="ADAL" clId="{F538C9B4-CC73-4EEC-A0A1-1AF160ADCB89}" dt="2024-02-19T20:46:35.627" v="33" actId="1076"/>
          <ac:spMkLst>
            <pc:docMk/>
            <pc:sldMk cId="902312561" sldId="300"/>
            <ac:spMk id="2" creationId="{D543047E-FBFD-4F79-BCA5-10E69740F030}"/>
          </ac:spMkLst>
        </pc:spChg>
        <pc:spChg chg="add del mod topLvl">
          <ac:chgData name="Holly Fortney" userId="03b4f52f-a8c5-4687-baf6-b43da7a9bb23" providerId="ADAL" clId="{F538C9B4-CC73-4EEC-A0A1-1AF160ADCB89}" dt="2024-02-19T20:48:07.710" v="50" actId="478"/>
          <ac:spMkLst>
            <pc:docMk/>
            <pc:sldMk cId="902312561" sldId="300"/>
            <ac:spMk id="10" creationId="{5836625D-0874-D492-9DA7-D925D9DE096E}"/>
          </ac:spMkLst>
        </pc:spChg>
        <pc:spChg chg="mod topLvl">
          <ac:chgData name="Holly Fortney" userId="03b4f52f-a8c5-4687-baf6-b43da7a9bb23" providerId="ADAL" clId="{F538C9B4-CC73-4EEC-A0A1-1AF160ADCB89}" dt="2024-02-19T20:48:07.710" v="50" actId="478"/>
          <ac:spMkLst>
            <pc:docMk/>
            <pc:sldMk cId="902312561" sldId="300"/>
            <ac:spMk id="37" creationId="{3617584A-1961-7B76-F3ED-615B6AFA7733}"/>
          </ac:spMkLst>
        </pc:spChg>
        <pc:grpChg chg="add del">
          <ac:chgData name="Holly Fortney" userId="03b4f52f-a8c5-4687-baf6-b43da7a9bb23" providerId="ADAL" clId="{F538C9B4-CC73-4EEC-A0A1-1AF160ADCB89}" dt="2024-02-19T20:48:07.710" v="50" actId="478"/>
          <ac:grpSpMkLst>
            <pc:docMk/>
            <pc:sldMk cId="902312561" sldId="300"/>
            <ac:grpSpMk id="6" creationId="{E83C8E6B-56FE-9E1A-3375-1E460ABBDB17}"/>
          </ac:grpSpMkLst>
        </pc:grpChg>
        <pc:picChg chg="del">
          <ac:chgData name="Holly Fortney" userId="03b4f52f-a8c5-4687-baf6-b43da7a9bb23" providerId="ADAL" clId="{F538C9B4-CC73-4EEC-A0A1-1AF160ADCB89}" dt="2024-02-19T20:46:23.767" v="27" actId="478"/>
          <ac:picMkLst>
            <pc:docMk/>
            <pc:sldMk cId="902312561" sldId="300"/>
            <ac:picMk id="8" creationId="{A14A165C-A976-5D60-DBBD-CDE33E1709BE}"/>
          </ac:picMkLst>
        </pc:picChg>
        <pc:picChg chg="del">
          <ac:chgData name="Holly Fortney" userId="03b4f52f-a8c5-4687-baf6-b43da7a9bb23" providerId="ADAL" clId="{F538C9B4-CC73-4EEC-A0A1-1AF160ADCB89}" dt="2024-02-19T20:47:51.132" v="42" actId="478"/>
          <ac:picMkLst>
            <pc:docMk/>
            <pc:sldMk cId="902312561" sldId="300"/>
            <ac:picMk id="9" creationId="{BCBE1F8A-EE7E-F9F1-5475-166B08F5F371}"/>
          </ac:picMkLst>
        </pc:picChg>
        <pc:picChg chg="add mod">
          <ac:chgData name="Holly Fortney" userId="03b4f52f-a8c5-4687-baf6-b43da7a9bb23" providerId="ADAL" clId="{F538C9B4-CC73-4EEC-A0A1-1AF160ADCB89}" dt="2024-02-19T20:46:40.843" v="35" actId="1076"/>
          <ac:picMkLst>
            <pc:docMk/>
            <pc:sldMk cId="902312561" sldId="300"/>
            <ac:picMk id="15" creationId="{95927042-DA32-F413-8308-4C55A1ED8439}"/>
          </ac:picMkLst>
        </pc:picChg>
        <pc:picChg chg="add del mod">
          <ac:chgData name="Holly Fortney" userId="03b4f52f-a8c5-4687-baf6-b43da7a9bb23" providerId="ADAL" clId="{F538C9B4-CC73-4EEC-A0A1-1AF160ADCB89}" dt="2024-02-19T20:48:09.933" v="51" actId="478"/>
          <ac:picMkLst>
            <pc:docMk/>
            <pc:sldMk cId="902312561" sldId="300"/>
            <ac:picMk id="20" creationId="{5DC99512-9E74-CC10-58AF-7ECCDF08BCDC}"/>
          </ac:picMkLst>
        </pc:picChg>
        <pc:picChg chg="add mod">
          <ac:chgData name="Holly Fortney" userId="03b4f52f-a8c5-4687-baf6-b43da7a9bb23" providerId="ADAL" clId="{F538C9B4-CC73-4EEC-A0A1-1AF160ADCB89}" dt="2024-02-19T20:48:33.636" v="55" actId="1076"/>
          <ac:picMkLst>
            <pc:docMk/>
            <pc:sldMk cId="902312561" sldId="300"/>
            <ac:picMk id="22" creationId="{29B50A11-A3F1-A160-69C1-4D9AD1CD959C}"/>
          </ac:picMkLst>
        </pc:picChg>
      </pc:sldChg>
      <pc:sldChg chg="addSp delSp modSp mod">
        <pc:chgData name="Holly Fortney" userId="03b4f52f-a8c5-4687-baf6-b43da7a9bb23" providerId="ADAL" clId="{F538C9B4-CC73-4EEC-A0A1-1AF160ADCB89}" dt="2024-02-19T20:53:02.222" v="304" actId="1076"/>
        <pc:sldMkLst>
          <pc:docMk/>
          <pc:sldMk cId="370882032" sldId="303"/>
        </pc:sldMkLst>
        <pc:picChg chg="add mod">
          <ac:chgData name="Holly Fortney" userId="03b4f52f-a8c5-4687-baf6-b43da7a9bb23" providerId="ADAL" clId="{F538C9B4-CC73-4EEC-A0A1-1AF160ADCB89}" dt="2024-02-19T20:53:02.222" v="304" actId="1076"/>
          <ac:picMkLst>
            <pc:docMk/>
            <pc:sldMk cId="370882032" sldId="303"/>
            <ac:picMk id="7" creationId="{45F634C5-871D-90F6-142A-FF727790102D}"/>
          </ac:picMkLst>
        </pc:picChg>
        <pc:picChg chg="add del mod">
          <ac:chgData name="Holly Fortney" userId="03b4f52f-a8c5-4687-baf6-b43da7a9bb23" providerId="ADAL" clId="{F538C9B4-CC73-4EEC-A0A1-1AF160ADCB89}" dt="2024-02-19T20:53:00.582" v="303" actId="478"/>
          <ac:picMkLst>
            <pc:docMk/>
            <pc:sldMk cId="370882032" sldId="303"/>
            <ac:picMk id="10" creationId="{C78DAD4C-A6AE-40F2-0E9F-E13083E156DA}"/>
          </ac:picMkLst>
        </pc:picChg>
        <pc:picChg chg="del">
          <ac:chgData name="Holly Fortney" userId="03b4f52f-a8c5-4687-baf6-b43da7a9bb23" providerId="ADAL" clId="{F538C9B4-CC73-4EEC-A0A1-1AF160ADCB89}" dt="2024-02-19T20:43:37.834" v="7" actId="478"/>
          <ac:picMkLst>
            <pc:docMk/>
            <pc:sldMk cId="370882032" sldId="303"/>
            <ac:picMk id="19" creationId="{EF2B3400-0E23-A226-FD09-E5E46681AA29}"/>
          </ac:picMkLst>
        </pc:picChg>
      </pc:sldChg>
      <pc:sldChg chg="modSp mod">
        <pc:chgData name="Holly Fortney" userId="03b4f52f-a8c5-4687-baf6-b43da7a9bb23" providerId="ADAL" clId="{F538C9B4-CC73-4EEC-A0A1-1AF160ADCB89}" dt="2024-02-22T21:11:00.199" v="527" actId="14826"/>
        <pc:sldMkLst>
          <pc:docMk/>
          <pc:sldMk cId="531050714" sldId="306"/>
        </pc:sldMkLst>
        <pc:spChg chg="mod">
          <ac:chgData name="Holly Fortney" userId="03b4f52f-a8c5-4687-baf6-b43da7a9bb23" providerId="ADAL" clId="{F538C9B4-CC73-4EEC-A0A1-1AF160ADCB89}" dt="2024-02-22T21:11:00.199" v="527" actId="14826"/>
          <ac:spMkLst>
            <pc:docMk/>
            <pc:sldMk cId="531050714" sldId="306"/>
            <ac:spMk id="25" creationId="{97E9DA0D-C400-9E2C-6B96-1488B74D38E0}"/>
          </ac:spMkLst>
        </pc:spChg>
        <pc:spChg chg="mod">
          <ac:chgData name="Holly Fortney" userId="03b4f52f-a8c5-4687-baf6-b43da7a9bb23" providerId="ADAL" clId="{F538C9B4-CC73-4EEC-A0A1-1AF160ADCB89}" dt="2024-02-22T21:11:00.199" v="527" actId="14826"/>
          <ac:spMkLst>
            <pc:docMk/>
            <pc:sldMk cId="531050714" sldId="306"/>
            <ac:spMk id="31" creationId="{E0382422-1195-136D-EA6B-88003E37E8BC}"/>
          </ac:spMkLst>
        </pc:spChg>
        <pc:grpChg chg="mod">
          <ac:chgData name="Holly Fortney" userId="03b4f52f-a8c5-4687-baf6-b43da7a9bb23" providerId="ADAL" clId="{F538C9B4-CC73-4EEC-A0A1-1AF160ADCB89}" dt="2024-02-22T21:11:00.199" v="527" actId="14826"/>
          <ac:grpSpMkLst>
            <pc:docMk/>
            <pc:sldMk cId="531050714" sldId="306"/>
            <ac:grpSpMk id="4" creationId="{E3D9E113-83BA-0B38-D455-A555EA09DB39}"/>
          </ac:grpSpMkLst>
        </pc:grpChg>
        <pc:grpChg chg="mod">
          <ac:chgData name="Holly Fortney" userId="03b4f52f-a8c5-4687-baf6-b43da7a9bb23" providerId="ADAL" clId="{F538C9B4-CC73-4EEC-A0A1-1AF160ADCB89}" dt="2024-02-22T21:11:00.199" v="527" actId="14826"/>
          <ac:grpSpMkLst>
            <pc:docMk/>
            <pc:sldMk cId="531050714" sldId="306"/>
            <ac:grpSpMk id="5" creationId="{C821B784-0338-7E82-55FA-5BAD3E2C4426}"/>
          </ac:grpSpMkLst>
        </pc:grpChg>
        <pc:picChg chg="mod">
          <ac:chgData name="Holly Fortney" userId="03b4f52f-a8c5-4687-baf6-b43da7a9bb23" providerId="ADAL" clId="{F538C9B4-CC73-4EEC-A0A1-1AF160ADCB89}" dt="2024-02-22T21:11:00.199" v="527" actId="14826"/>
          <ac:picMkLst>
            <pc:docMk/>
            <pc:sldMk cId="531050714" sldId="306"/>
            <ac:picMk id="39" creationId="{61214D57-6E0B-871A-AD3D-4F79D51DDA25}"/>
          </ac:picMkLst>
        </pc:picChg>
      </pc:sldChg>
      <pc:sldChg chg="addSp modSp add del mod">
        <pc:chgData name="Holly Fortney" userId="03b4f52f-a8c5-4687-baf6-b43da7a9bb23" providerId="ADAL" clId="{F538C9B4-CC73-4EEC-A0A1-1AF160ADCB89}" dt="2024-02-22T21:04:59.131" v="520" actId="2696"/>
        <pc:sldMkLst>
          <pc:docMk/>
          <pc:sldMk cId="4020390066" sldId="309"/>
        </pc:sldMkLst>
        <pc:spChg chg="add mod ord">
          <ac:chgData name="Holly Fortney" userId="03b4f52f-a8c5-4687-baf6-b43da7a9bb23" providerId="ADAL" clId="{F538C9B4-CC73-4EEC-A0A1-1AF160ADCB89}" dt="2024-02-22T20:46:45.306" v="399" actId="14100"/>
          <ac:spMkLst>
            <pc:docMk/>
            <pc:sldMk cId="4020390066" sldId="309"/>
            <ac:spMk id="13" creationId="{661673C6-64A4-B9B2-D4C5-0CC885C30A13}"/>
          </ac:spMkLst>
        </pc:spChg>
        <pc:spChg chg="mod">
          <ac:chgData name="Holly Fortney" userId="03b4f52f-a8c5-4687-baf6-b43da7a9bb23" providerId="ADAL" clId="{F538C9B4-CC73-4EEC-A0A1-1AF160ADCB89}" dt="2024-02-22T20:45:19.561" v="392" actId="20577"/>
          <ac:spMkLst>
            <pc:docMk/>
            <pc:sldMk cId="4020390066" sldId="309"/>
            <ac:spMk id="19" creationId="{ED6F2FB4-17BC-DBB6-EA58-0BB1AB86A185}"/>
          </ac:spMkLst>
        </pc:spChg>
        <pc:picChg chg="mod ord">
          <ac:chgData name="Holly Fortney" userId="03b4f52f-a8c5-4687-baf6-b43da7a9bb23" providerId="ADAL" clId="{F538C9B4-CC73-4EEC-A0A1-1AF160ADCB89}" dt="2024-02-22T20:46:25.984" v="396" actId="167"/>
          <ac:picMkLst>
            <pc:docMk/>
            <pc:sldMk cId="4020390066" sldId="309"/>
            <ac:picMk id="18" creationId="{F0932AE9-7F7B-553F-D55A-DBA65824529C}"/>
          </ac:picMkLst>
        </pc:picChg>
      </pc:sldChg>
      <pc:sldChg chg="add">
        <pc:chgData name="Holly Fortney" userId="03b4f52f-a8c5-4687-baf6-b43da7a9bb23" providerId="ADAL" clId="{F538C9B4-CC73-4EEC-A0A1-1AF160ADCB89}" dt="2024-02-22T20:47:02.198" v="400" actId="2890"/>
        <pc:sldMkLst>
          <pc:docMk/>
          <pc:sldMk cId="4152358077" sldId="310"/>
        </pc:sldMkLst>
      </pc:sldChg>
    </pc:docChg>
  </pc:docChgLst>
  <pc:docChgLst>
    <pc:chgData name="Lauren Miceli" userId="4d56fe84-910c-4c7d-9eac-6378e2ad1ebb" providerId="ADAL" clId="{8971727A-0D30-4449-86F1-40FFCCE904BE}"/>
    <pc:docChg chg="undo custSel modSld">
      <pc:chgData name="Lauren Miceli" userId="4d56fe84-910c-4c7d-9eac-6378e2ad1ebb" providerId="ADAL" clId="{8971727A-0D30-4449-86F1-40FFCCE904BE}" dt="2023-06-05T15:14:56.374" v="41" actId="14826"/>
      <pc:docMkLst>
        <pc:docMk/>
      </pc:docMkLst>
      <pc:sldChg chg="modSp mod">
        <pc:chgData name="Lauren Miceli" userId="4d56fe84-910c-4c7d-9eac-6378e2ad1ebb" providerId="ADAL" clId="{8971727A-0D30-4449-86F1-40FFCCE904BE}" dt="2023-06-05T15:12:43.744" v="6" actId="1076"/>
        <pc:sldMkLst>
          <pc:docMk/>
          <pc:sldMk cId="1161265540" sldId="283"/>
        </pc:sldMkLst>
        <pc:picChg chg="mod">
          <ac:chgData name="Lauren Miceli" userId="4d56fe84-910c-4c7d-9eac-6378e2ad1ebb" providerId="ADAL" clId="{8971727A-0D30-4449-86F1-40FFCCE904BE}" dt="2023-06-05T15:12:43.744" v="6" actId="1076"/>
          <ac:picMkLst>
            <pc:docMk/>
            <pc:sldMk cId="1161265540" sldId="283"/>
            <ac:picMk id="8" creationId="{1E3A510B-E3C2-EEDD-074E-77FEE4F42B1A}"/>
          </ac:picMkLst>
        </pc:picChg>
      </pc:sldChg>
      <pc:sldChg chg="modSp mod">
        <pc:chgData name="Lauren Miceli" userId="4d56fe84-910c-4c7d-9eac-6378e2ad1ebb" providerId="ADAL" clId="{8971727A-0D30-4449-86F1-40FFCCE904BE}" dt="2023-06-05T15:12:16.490" v="3" actId="1076"/>
        <pc:sldMkLst>
          <pc:docMk/>
          <pc:sldMk cId="1257567908" sldId="284"/>
        </pc:sldMkLst>
        <pc:picChg chg="mod">
          <ac:chgData name="Lauren Miceli" userId="4d56fe84-910c-4c7d-9eac-6378e2ad1ebb" providerId="ADAL" clId="{8971727A-0D30-4449-86F1-40FFCCE904BE}" dt="2023-06-05T15:12:16.490" v="3" actId="1076"/>
          <ac:picMkLst>
            <pc:docMk/>
            <pc:sldMk cId="1257567908" sldId="284"/>
            <ac:picMk id="17" creationId="{42D0774C-CB78-4A97-B5DD-5888BB006248}"/>
          </ac:picMkLst>
        </pc:picChg>
      </pc:sldChg>
      <pc:sldChg chg="modSp mod">
        <pc:chgData name="Lauren Miceli" userId="4d56fe84-910c-4c7d-9eac-6378e2ad1ebb" providerId="ADAL" clId="{8971727A-0D30-4449-86F1-40FFCCE904BE}" dt="2023-06-05T15:12:02.869" v="1" actId="14100"/>
        <pc:sldMkLst>
          <pc:docMk/>
          <pc:sldMk cId="370882032" sldId="303"/>
        </pc:sldMkLst>
        <pc:picChg chg="mod">
          <ac:chgData name="Lauren Miceli" userId="4d56fe84-910c-4c7d-9eac-6378e2ad1ebb" providerId="ADAL" clId="{8971727A-0D30-4449-86F1-40FFCCE904BE}" dt="2023-06-05T15:12:02.869" v="1" actId="14100"/>
          <ac:picMkLst>
            <pc:docMk/>
            <pc:sldMk cId="370882032" sldId="303"/>
            <ac:picMk id="8" creationId="{1E3A510B-E3C2-EEDD-074E-77FEE4F42B1A}"/>
          </ac:picMkLst>
        </pc:picChg>
      </pc:sldChg>
      <pc:sldChg chg="addSp modSp mod">
        <pc:chgData name="Lauren Miceli" userId="4d56fe84-910c-4c7d-9eac-6378e2ad1ebb" providerId="ADAL" clId="{8971727A-0D30-4449-86F1-40FFCCE904BE}" dt="2023-06-05T15:14:56.374" v="41" actId="14826"/>
        <pc:sldMkLst>
          <pc:docMk/>
          <pc:sldMk cId="531050714" sldId="306"/>
        </pc:sldMkLst>
        <pc:spChg chg="mod">
          <ac:chgData name="Lauren Miceli" userId="4d56fe84-910c-4c7d-9eac-6378e2ad1ebb" providerId="ADAL" clId="{8971727A-0D30-4449-86F1-40FFCCE904BE}" dt="2023-06-05T15:14:56.374" v="41" actId="14826"/>
          <ac:spMkLst>
            <pc:docMk/>
            <pc:sldMk cId="531050714" sldId="306"/>
            <ac:spMk id="9" creationId="{16CFF5BC-3EAB-240C-3257-91EDCFFA9559}"/>
          </ac:spMkLst>
        </pc:spChg>
        <pc:spChg chg="mod">
          <ac:chgData name="Lauren Miceli" userId="4d56fe84-910c-4c7d-9eac-6378e2ad1ebb" providerId="ADAL" clId="{8971727A-0D30-4449-86F1-40FFCCE904BE}" dt="2023-06-05T15:14:56.374" v="41" actId="14826"/>
          <ac:spMkLst>
            <pc:docMk/>
            <pc:sldMk cId="531050714" sldId="306"/>
            <ac:spMk id="11" creationId="{AAD63E47-1F20-4489-0261-1F499B1F3236}"/>
          </ac:spMkLst>
        </pc:spChg>
        <pc:spChg chg="mod">
          <ac:chgData name="Lauren Miceli" userId="4d56fe84-910c-4c7d-9eac-6378e2ad1ebb" providerId="ADAL" clId="{8971727A-0D30-4449-86F1-40FFCCE904BE}" dt="2023-06-05T15:14:28.126" v="20" actId="164"/>
          <ac:spMkLst>
            <pc:docMk/>
            <pc:sldMk cId="531050714" sldId="306"/>
            <ac:spMk id="25" creationId="{97E9DA0D-C400-9E2C-6B96-1488B74D38E0}"/>
          </ac:spMkLst>
        </pc:spChg>
        <pc:spChg chg="mod">
          <ac:chgData name="Lauren Miceli" userId="4d56fe84-910c-4c7d-9eac-6378e2ad1ebb" providerId="ADAL" clId="{8971727A-0D30-4449-86F1-40FFCCE904BE}" dt="2023-06-05T15:13:42.981" v="15" actId="20577"/>
          <ac:spMkLst>
            <pc:docMk/>
            <pc:sldMk cId="531050714" sldId="306"/>
            <ac:spMk id="26" creationId="{896D29A9-3CB2-9E3E-18AB-F048F9EC403A}"/>
          </ac:spMkLst>
        </pc:spChg>
        <pc:grpChg chg="mod">
          <ac:chgData name="Lauren Miceli" userId="4d56fe84-910c-4c7d-9eac-6378e2ad1ebb" providerId="ADAL" clId="{8971727A-0D30-4449-86F1-40FFCCE904BE}" dt="2023-06-05T15:14:21.105" v="17" actId="1076"/>
          <ac:grpSpMkLst>
            <pc:docMk/>
            <pc:sldMk cId="531050714" sldId="306"/>
            <ac:grpSpMk id="2" creationId="{FE59FC93-FE06-67EA-47D1-72B420D83A02}"/>
          </ac:grpSpMkLst>
        </pc:grpChg>
        <pc:grpChg chg="mod">
          <ac:chgData name="Lauren Miceli" userId="4d56fe84-910c-4c7d-9eac-6378e2ad1ebb" providerId="ADAL" clId="{8971727A-0D30-4449-86F1-40FFCCE904BE}" dt="2023-06-05T15:14:28.126" v="20" actId="164"/>
          <ac:grpSpMkLst>
            <pc:docMk/>
            <pc:sldMk cId="531050714" sldId="306"/>
            <ac:grpSpMk id="4" creationId="{E3D9E113-83BA-0B38-D455-A555EA09DB39}"/>
          </ac:grpSpMkLst>
        </pc:grpChg>
        <pc:grpChg chg="add mod">
          <ac:chgData name="Lauren Miceli" userId="4d56fe84-910c-4c7d-9eac-6378e2ad1ebb" providerId="ADAL" clId="{8971727A-0D30-4449-86F1-40FFCCE904BE}" dt="2023-06-05T15:14:31.173" v="21" actId="1076"/>
          <ac:grpSpMkLst>
            <pc:docMk/>
            <pc:sldMk cId="531050714" sldId="306"/>
            <ac:grpSpMk id="5" creationId="{C821B784-0338-7E82-55FA-5BAD3E2C4426}"/>
          </ac:grpSpMkLst>
        </pc:grpChg>
        <pc:grpChg chg="add mod">
          <ac:chgData name="Lauren Miceli" userId="4d56fe84-910c-4c7d-9eac-6378e2ad1ebb" providerId="ADAL" clId="{8971727A-0D30-4449-86F1-40FFCCE904BE}" dt="2023-06-05T15:14:56.374" v="41" actId="14826"/>
          <ac:grpSpMkLst>
            <pc:docMk/>
            <pc:sldMk cId="531050714" sldId="306"/>
            <ac:grpSpMk id="6" creationId="{29F1C32B-912B-0C8D-A78F-9383435063AA}"/>
          </ac:grpSpMkLst>
        </pc:grpChg>
        <pc:grpChg chg="mod">
          <ac:chgData name="Lauren Miceli" userId="4d56fe84-910c-4c7d-9eac-6378e2ad1ebb" providerId="ADAL" clId="{8971727A-0D30-4449-86F1-40FFCCE904BE}" dt="2023-06-05T15:14:56.374" v="41" actId="14826"/>
          <ac:grpSpMkLst>
            <pc:docMk/>
            <pc:sldMk cId="531050714" sldId="306"/>
            <ac:grpSpMk id="10" creationId="{E99E8A40-0544-E696-6FC9-26B70BDDA97A}"/>
          </ac:grpSpMkLst>
        </pc:grpChg>
        <pc:picChg chg="mod">
          <ac:chgData name="Lauren Miceli" userId="4d56fe84-910c-4c7d-9eac-6378e2ad1ebb" providerId="ADAL" clId="{8971727A-0D30-4449-86F1-40FFCCE904BE}" dt="2023-06-05T15:14:56.374" v="41" actId="14826"/>
          <ac:picMkLst>
            <pc:docMk/>
            <pc:sldMk cId="531050714" sldId="306"/>
            <ac:picMk id="12" creationId="{29277C28-A221-7D05-E0E7-EA798FB63DCF}"/>
          </ac:picMkLst>
        </pc:picChg>
        <pc:picChg chg="mod">
          <ac:chgData name="Lauren Miceli" userId="4d56fe84-910c-4c7d-9eac-6378e2ad1ebb" providerId="ADAL" clId="{8971727A-0D30-4449-86F1-40FFCCE904BE}" dt="2023-06-05T15:14:46.807" v="40" actId="1076"/>
          <ac:picMkLst>
            <pc:docMk/>
            <pc:sldMk cId="531050714" sldId="306"/>
            <ac:picMk id="18" creationId="{8C12EF8C-EF2B-7D14-B515-2C02F9092855}"/>
          </ac:picMkLst>
        </pc:picChg>
        <pc:picChg chg="mod">
          <ac:chgData name="Lauren Miceli" userId="4d56fe84-910c-4c7d-9eac-6378e2ad1ebb" providerId="ADAL" clId="{8971727A-0D30-4449-86F1-40FFCCE904BE}" dt="2023-06-05T15:14:06.893" v="16" actId="14826"/>
          <ac:picMkLst>
            <pc:docMk/>
            <pc:sldMk cId="531050714" sldId="306"/>
            <ac:picMk id="34" creationId="{36419398-B99D-FBA8-08EF-102B439B96C4}"/>
          </ac:picMkLst>
        </pc:picChg>
      </pc:sldChg>
    </pc:docChg>
  </pc:docChgLst>
  <pc:docChgLst>
    <pc:chgData name="Tom Ryan" userId="b636bb70-fdef-4f99-9e2b-16ad08981f58" providerId="ADAL" clId="{DD3D5031-51B8-45FD-8AC1-6064256B53B6}"/>
    <pc:docChg chg="custSel modSld">
      <pc:chgData name="Tom Ryan" userId="b636bb70-fdef-4f99-9e2b-16ad08981f58" providerId="ADAL" clId="{DD3D5031-51B8-45FD-8AC1-6064256B53B6}" dt="2023-02-17T04:20:10.444" v="7" actId="21"/>
      <pc:docMkLst>
        <pc:docMk/>
      </pc:docMkLst>
      <pc:sldChg chg="addSp delSp modSp mod">
        <pc:chgData name="Tom Ryan" userId="b636bb70-fdef-4f99-9e2b-16ad08981f58" providerId="ADAL" clId="{DD3D5031-51B8-45FD-8AC1-6064256B53B6}" dt="2023-02-17T04:20:10.444" v="7" actId="21"/>
        <pc:sldMkLst>
          <pc:docMk/>
          <pc:sldMk cId="3477453048" sldId="263"/>
        </pc:sldMkLst>
        <pc:spChg chg="mod">
          <ac:chgData name="Tom Ryan" userId="b636bb70-fdef-4f99-9e2b-16ad08981f58" providerId="ADAL" clId="{DD3D5031-51B8-45FD-8AC1-6064256B53B6}" dt="2023-02-17T04:20:03.110" v="5" actId="1076"/>
          <ac:spMkLst>
            <pc:docMk/>
            <pc:sldMk cId="3477453048" sldId="263"/>
            <ac:spMk id="6" creationId="{9BB6ADDE-F518-44E1-AF32-7C46FAA919C9}"/>
          </ac:spMkLst>
        </pc:spChg>
        <pc:spChg chg="add del mod">
          <ac:chgData name="Tom Ryan" userId="b636bb70-fdef-4f99-9e2b-16ad08981f58" providerId="ADAL" clId="{DD3D5031-51B8-45FD-8AC1-6064256B53B6}" dt="2023-02-17T04:20:07.416" v="6" actId="21"/>
          <ac:spMkLst>
            <pc:docMk/>
            <pc:sldMk cId="3477453048" sldId="263"/>
            <ac:spMk id="10" creationId="{E52CA4E3-64C1-95B5-5EFE-76993089AF9E}"/>
          </ac:spMkLst>
        </pc:spChg>
        <pc:spChg chg="add del mod">
          <ac:chgData name="Tom Ryan" userId="b636bb70-fdef-4f99-9e2b-16ad08981f58" providerId="ADAL" clId="{DD3D5031-51B8-45FD-8AC1-6064256B53B6}" dt="2023-02-17T04:20:10.444" v="7" actId="21"/>
          <ac:spMkLst>
            <pc:docMk/>
            <pc:sldMk cId="3477453048" sldId="263"/>
            <ac:spMk id="12" creationId="{53FB6188-1AD6-AADE-2637-33B1E9CD2458}"/>
          </ac:spMkLst>
        </pc:spChg>
        <pc:spChg chg="del">
          <ac:chgData name="Tom Ryan" userId="b636bb70-fdef-4f99-9e2b-16ad08981f58" providerId="ADAL" clId="{DD3D5031-51B8-45FD-8AC1-6064256B53B6}" dt="2023-02-17T04:19:57.950" v="3" actId="21"/>
          <ac:spMkLst>
            <pc:docMk/>
            <pc:sldMk cId="3477453048" sldId="263"/>
            <ac:spMk id="22" creationId="{EC1EC5C0-B9F3-0D47-8C7B-A2B7D2AEE4F7}"/>
          </ac:spMkLst>
        </pc:spChg>
        <pc:spChg chg="mod">
          <ac:chgData name="Tom Ryan" userId="b636bb70-fdef-4f99-9e2b-16ad08981f58" providerId="ADAL" clId="{DD3D5031-51B8-45FD-8AC1-6064256B53B6}" dt="2023-02-17T04:20:02.268" v="4" actId="1076"/>
          <ac:spMkLst>
            <pc:docMk/>
            <pc:sldMk cId="3477453048" sldId="263"/>
            <ac:spMk id="29" creationId="{3E3A00F0-8B29-CC41-BB9B-69B0FEFDBEC3}"/>
          </ac:spMkLst>
        </pc:spChg>
        <pc:picChg chg="del mod">
          <ac:chgData name="Tom Ryan" userId="b636bb70-fdef-4f99-9e2b-16ad08981f58" providerId="ADAL" clId="{DD3D5031-51B8-45FD-8AC1-6064256B53B6}" dt="2023-02-17T04:19:49.852" v="1" actId="21"/>
          <ac:picMkLst>
            <pc:docMk/>
            <pc:sldMk cId="3477453048" sldId="263"/>
            <ac:picMk id="32" creationId="{7B613200-415F-4241-B644-5F485A7046B5}"/>
          </ac:picMkLst>
        </pc:picChg>
        <pc:picChg chg="mod">
          <ac:chgData name="Tom Ryan" userId="b636bb70-fdef-4f99-9e2b-16ad08981f58" providerId="ADAL" clId="{DD3D5031-51B8-45FD-8AC1-6064256B53B6}" dt="2023-02-17T04:19:52.358" v="2" actId="1076"/>
          <ac:picMkLst>
            <pc:docMk/>
            <pc:sldMk cId="3477453048" sldId="263"/>
            <ac:picMk id="34" creationId="{47FA94B1-0169-7044-A950-C981E7DB3E3A}"/>
          </ac:picMkLst>
        </pc:picChg>
      </pc:sldChg>
    </pc:docChg>
  </pc:docChgLst>
  <pc:docChgLst>
    <pc:chgData name="Lauren Miceli" userId="4d56fe84-910c-4c7d-9eac-6378e2ad1ebb" providerId="ADAL" clId="{EA7A4AC9-D01E-429E-9633-20C3229160F2}"/>
    <pc:docChg chg="undo custSel addSld delSld modSld sldOrd">
      <pc:chgData name="Lauren Miceli" userId="4d56fe84-910c-4c7d-9eac-6378e2ad1ebb" providerId="ADAL" clId="{EA7A4AC9-D01E-429E-9633-20C3229160F2}" dt="2023-04-17T18:00:38.780" v="2255" actId="1076"/>
      <pc:docMkLst>
        <pc:docMk/>
      </pc:docMkLst>
      <pc:sldChg chg="modSp mod">
        <pc:chgData name="Lauren Miceli" userId="4d56fe84-910c-4c7d-9eac-6378e2ad1ebb" providerId="ADAL" clId="{EA7A4AC9-D01E-429E-9633-20C3229160F2}" dt="2023-04-10T18:38:07.245" v="1906" actId="1076"/>
        <pc:sldMkLst>
          <pc:docMk/>
          <pc:sldMk cId="3477453048" sldId="263"/>
        </pc:sldMkLst>
        <pc:spChg chg="mod">
          <ac:chgData name="Lauren Miceli" userId="4d56fe84-910c-4c7d-9eac-6378e2ad1ebb" providerId="ADAL" clId="{EA7A4AC9-D01E-429E-9633-20C3229160F2}" dt="2023-04-10T18:38:00.509" v="1905" actId="1076"/>
          <ac:spMkLst>
            <pc:docMk/>
            <pc:sldMk cId="3477453048" sldId="263"/>
            <ac:spMk id="6" creationId="{9BB6ADDE-F518-44E1-AF32-7C46FAA919C9}"/>
          </ac:spMkLst>
        </pc:spChg>
        <pc:spChg chg="mod">
          <ac:chgData name="Lauren Miceli" userId="4d56fe84-910c-4c7d-9eac-6378e2ad1ebb" providerId="ADAL" clId="{EA7A4AC9-D01E-429E-9633-20C3229160F2}" dt="2023-04-10T18:37:45.144" v="1900" actId="20577"/>
          <ac:spMkLst>
            <pc:docMk/>
            <pc:sldMk cId="3477453048" sldId="263"/>
            <ac:spMk id="19" creationId="{906069F0-DCEB-274D-A1F5-6D1469AC8281}"/>
          </ac:spMkLst>
        </pc:spChg>
        <pc:spChg chg="mod">
          <ac:chgData name="Lauren Miceli" userId="4d56fe84-910c-4c7d-9eac-6378e2ad1ebb" providerId="ADAL" clId="{EA7A4AC9-D01E-429E-9633-20C3229160F2}" dt="2023-04-10T18:38:07.245" v="1906" actId="1076"/>
          <ac:spMkLst>
            <pc:docMk/>
            <pc:sldMk cId="3477453048" sldId="263"/>
            <ac:spMk id="23" creationId="{0E40995F-FCDC-0C42-8608-FF5B24C7FC84}"/>
          </ac:spMkLst>
        </pc:spChg>
        <pc:spChg chg="mod">
          <ac:chgData name="Lauren Miceli" userId="4d56fe84-910c-4c7d-9eac-6378e2ad1ebb" providerId="ADAL" clId="{EA7A4AC9-D01E-429E-9633-20C3229160F2}" dt="2023-04-10T18:37:23.432" v="1894" actId="20577"/>
          <ac:spMkLst>
            <pc:docMk/>
            <pc:sldMk cId="3477453048" sldId="263"/>
            <ac:spMk id="24" creationId="{3B3A4D66-CDDE-4E7B-8123-DB59A9C22AB2}"/>
          </ac:spMkLst>
        </pc:spChg>
        <pc:spChg chg="mod">
          <ac:chgData name="Lauren Miceli" userId="4d56fe84-910c-4c7d-9eac-6378e2ad1ebb" providerId="ADAL" clId="{EA7A4AC9-D01E-429E-9633-20C3229160F2}" dt="2023-04-10T18:38:07.245" v="1906" actId="1076"/>
          <ac:spMkLst>
            <pc:docMk/>
            <pc:sldMk cId="3477453048" sldId="263"/>
            <ac:spMk id="29" creationId="{3E3A00F0-8B29-CC41-BB9B-69B0FEFDBEC3}"/>
          </ac:spMkLst>
        </pc:spChg>
        <pc:grpChg chg="mod">
          <ac:chgData name="Lauren Miceli" userId="4d56fe84-910c-4c7d-9eac-6378e2ad1ebb" providerId="ADAL" clId="{EA7A4AC9-D01E-429E-9633-20C3229160F2}" dt="2023-04-10T18:37:53.939" v="1902" actId="1076"/>
          <ac:grpSpMkLst>
            <pc:docMk/>
            <pc:sldMk cId="3477453048" sldId="263"/>
            <ac:grpSpMk id="14" creationId="{4322542E-0057-40F7-02B1-FCC33EB4949C}"/>
          </ac:grpSpMkLst>
        </pc:grpChg>
        <pc:picChg chg="mod">
          <ac:chgData name="Lauren Miceli" userId="4d56fe84-910c-4c7d-9eac-6378e2ad1ebb" providerId="ADAL" clId="{EA7A4AC9-D01E-429E-9633-20C3229160F2}" dt="2023-04-10T18:37:56.689" v="1903" actId="1076"/>
          <ac:picMkLst>
            <pc:docMk/>
            <pc:sldMk cId="3477453048" sldId="263"/>
            <ac:picMk id="34" creationId="{47FA94B1-0169-7044-A950-C981E7DB3E3A}"/>
          </ac:picMkLst>
        </pc:picChg>
      </pc:sldChg>
      <pc:sldChg chg="del">
        <pc:chgData name="Lauren Miceli" userId="4d56fe84-910c-4c7d-9eac-6378e2ad1ebb" providerId="ADAL" clId="{EA7A4AC9-D01E-429E-9633-20C3229160F2}" dt="2023-04-05T16:31:32.614" v="901" actId="47"/>
        <pc:sldMkLst>
          <pc:docMk/>
          <pc:sldMk cId="2563119616" sldId="265"/>
        </pc:sldMkLst>
      </pc:sldChg>
      <pc:sldChg chg="modSp mod ord">
        <pc:chgData name="Lauren Miceli" userId="4d56fe84-910c-4c7d-9eac-6378e2ad1ebb" providerId="ADAL" clId="{EA7A4AC9-D01E-429E-9633-20C3229160F2}" dt="2023-04-05T16:56:15.719" v="1403" actId="207"/>
        <pc:sldMkLst>
          <pc:docMk/>
          <pc:sldMk cId="2721508595" sldId="266"/>
        </pc:sldMkLst>
        <pc:spChg chg="mod">
          <ac:chgData name="Lauren Miceli" userId="4d56fe84-910c-4c7d-9eac-6378e2ad1ebb" providerId="ADAL" clId="{EA7A4AC9-D01E-429E-9633-20C3229160F2}" dt="2023-04-05T16:56:15.719" v="1403" actId="207"/>
          <ac:spMkLst>
            <pc:docMk/>
            <pc:sldMk cId="2721508595" sldId="266"/>
            <ac:spMk id="2" creationId="{E5F191A4-7839-4F63-B17C-7C366C59488C}"/>
          </ac:spMkLst>
        </pc:spChg>
      </pc:sldChg>
      <pc:sldChg chg="modSp mod">
        <pc:chgData name="Lauren Miceli" userId="4d56fe84-910c-4c7d-9eac-6378e2ad1ebb" providerId="ADAL" clId="{EA7A4AC9-D01E-429E-9633-20C3229160F2}" dt="2023-04-05T17:24:46.607" v="1619" actId="18131"/>
        <pc:sldMkLst>
          <pc:docMk/>
          <pc:sldMk cId="3103683689" sldId="268"/>
        </pc:sldMkLst>
        <pc:picChg chg="mod modCrop">
          <ac:chgData name="Lauren Miceli" userId="4d56fe84-910c-4c7d-9eac-6378e2ad1ebb" providerId="ADAL" clId="{EA7A4AC9-D01E-429E-9633-20C3229160F2}" dt="2023-04-05T17:24:46.607" v="1619" actId="18131"/>
          <ac:picMkLst>
            <pc:docMk/>
            <pc:sldMk cId="3103683689" sldId="268"/>
            <ac:picMk id="13" creationId="{0C02B839-BD0F-4E42-B905-966EFC6BBAD6}"/>
          </ac:picMkLst>
        </pc:picChg>
      </pc:sldChg>
      <pc:sldChg chg="del">
        <pc:chgData name="Lauren Miceli" userId="4d56fe84-910c-4c7d-9eac-6378e2ad1ebb" providerId="ADAL" clId="{EA7A4AC9-D01E-429E-9633-20C3229160F2}" dt="2023-04-05T17:06:10.106" v="1597" actId="2696"/>
        <pc:sldMkLst>
          <pc:docMk/>
          <pc:sldMk cId="3952387514" sldId="269"/>
        </pc:sldMkLst>
      </pc:sldChg>
      <pc:sldChg chg="del">
        <pc:chgData name="Lauren Miceli" userId="4d56fe84-910c-4c7d-9eac-6378e2ad1ebb" providerId="ADAL" clId="{EA7A4AC9-D01E-429E-9633-20C3229160F2}" dt="2023-04-05T16:31:08.610" v="896" actId="47"/>
        <pc:sldMkLst>
          <pc:docMk/>
          <pc:sldMk cId="723465146" sldId="270"/>
        </pc:sldMkLst>
      </pc:sldChg>
      <pc:sldChg chg="addSp delSp modSp del mod">
        <pc:chgData name="Lauren Miceli" userId="4d56fe84-910c-4c7d-9eac-6378e2ad1ebb" providerId="ADAL" clId="{EA7A4AC9-D01E-429E-9633-20C3229160F2}" dt="2023-04-05T15:47:39.772" v="497" actId="47"/>
        <pc:sldMkLst>
          <pc:docMk/>
          <pc:sldMk cId="2571376582" sldId="271"/>
        </pc:sldMkLst>
        <pc:spChg chg="add mod">
          <ac:chgData name="Lauren Miceli" userId="4d56fe84-910c-4c7d-9eac-6378e2ad1ebb" providerId="ADAL" clId="{EA7A4AC9-D01E-429E-9633-20C3229160F2}" dt="2023-04-05T15:32:09.931" v="396" actId="478"/>
          <ac:spMkLst>
            <pc:docMk/>
            <pc:sldMk cId="2571376582" sldId="271"/>
            <ac:spMk id="6" creationId="{B07F5E20-9A47-1E76-00DF-58EC742D59CC}"/>
          </ac:spMkLst>
        </pc:spChg>
        <pc:picChg chg="add del mod">
          <ac:chgData name="Lauren Miceli" userId="4d56fe84-910c-4c7d-9eac-6378e2ad1ebb" providerId="ADAL" clId="{EA7A4AC9-D01E-429E-9633-20C3229160F2}" dt="2023-04-05T15:32:14.481" v="398" actId="21"/>
          <ac:picMkLst>
            <pc:docMk/>
            <pc:sldMk cId="2571376582" sldId="271"/>
            <ac:picMk id="4" creationId="{DF32642E-4A8A-2B55-B187-190C61203EC8}"/>
          </ac:picMkLst>
        </pc:picChg>
        <pc:picChg chg="del">
          <ac:chgData name="Lauren Miceli" userId="4d56fe84-910c-4c7d-9eac-6378e2ad1ebb" providerId="ADAL" clId="{EA7A4AC9-D01E-429E-9633-20C3229160F2}" dt="2023-04-05T15:32:09.931" v="396" actId="478"/>
          <ac:picMkLst>
            <pc:docMk/>
            <pc:sldMk cId="2571376582" sldId="271"/>
            <ac:picMk id="31" creationId="{159EB775-0BAB-413A-A0AB-B56D3C0446D9}"/>
          </ac:picMkLst>
        </pc:picChg>
      </pc:sldChg>
      <pc:sldChg chg="del">
        <pc:chgData name="Lauren Miceli" userId="4d56fe84-910c-4c7d-9eac-6378e2ad1ebb" providerId="ADAL" clId="{EA7A4AC9-D01E-429E-9633-20C3229160F2}" dt="2023-04-05T15:18:55.537" v="392" actId="47"/>
        <pc:sldMkLst>
          <pc:docMk/>
          <pc:sldMk cId="1709072140" sldId="273"/>
        </pc:sldMkLst>
      </pc:sldChg>
      <pc:sldChg chg="del">
        <pc:chgData name="Lauren Miceli" userId="4d56fe84-910c-4c7d-9eac-6378e2ad1ebb" providerId="ADAL" clId="{EA7A4AC9-D01E-429E-9633-20C3229160F2}" dt="2023-04-05T16:31:09.529" v="897" actId="47"/>
        <pc:sldMkLst>
          <pc:docMk/>
          <pc:sldMk cId="2222730981" sldId="275"/>
        </pc:sldMkLst>
      </pc:sldChg>
      <pc:sldChg chg="addSp delSp modSp mod">
        <pc:chgData name="Lauren Miceli" userId="4d56fe84-910c-4c7d-9eac-6378e2ad1ebb" providerId="ADAL" clId="{EA7A4AC9-D01E-429E-9633-20C3229160F2}" dt="2023-04-05T15:44:49.791" v="472" actId="1076"/>
        <pc:sldMkLst>
          <pc:docMk/>
          <pc:sldMk cId="2029658137" sldId="277"/>
        </pc:sldMkLst>
        <pc:spChg chg="add mod">
          <ac:chgData name="Lauren Miceli" userId="4d56fe84-910c-4c7d-9eac-6378e2ad1ebb" providerId="ADAL" clId="{EA7A4AC9-D01E-429E-9633-20C3229160F2}" dt="2023-04-05T15:02:00.734" v="357" actId="1076"/>
          <ac:spMkLst>
            <pc:docMk/>
            <pc:sldMk cId="2029658137" sldId="277"/>
            <ac:spMk id="2" creationId="{E4B82E22-7480-F38B-751E-9A121FA08B04}"/>
          </ac:spMkLst>
        </pc:spChg>
        <pc:spChg chg="add del mod">
          <ac:chgData name="Lauren Miceli" userId="4d56fe84-910c-4c7d-9eac-6378e2ad1ebb" providerId="ADAL" clId="{EA7A4AC9-D01E-429E-9633-20C3229160F2}" dt="2023-04-05T14:55:26.692" v="266" actId="478"/>
          <ac:spMkLst>
            <pc:docMk/>
            <pc:sldMk cId="2029658137" sldId="277"/>
            <ac:spMk id="3" creationId="{22788C46-D0BC-4307-AE55-7601A139E7CB}"/>
          </ac:spMkLst>
        </pc:spChg>
        <pc:spChg chg="add del mod">
          <ac:chgData name="Lauren Miceli" userId="4d56fe84-910c-4c7d-9eac-6378e2ad1ebb" providerId="ADAL" clId="{EA7A4AC9-D01E-429E-9633-20C3229160F2}" dt="2023-04-05T14:46:13.285" v="102" actId="478"/>
          <ac:spMkLst>
            <pc:docMk/>
            <pc:sldMk cId="2029658137" sldId="277"/>
            <ac:spMk id="5" creationId="{3AE63B6F-76F1-8487-4EC9-7E4218988A94}"/>
          </ac:spMkLst>
        </pc:spChg>
        <pc:spChg chg="del">
          <ac:chgData name="Lauren Miceli" userId="4d56fe84-910c-4c7d-9eac-6378e2ad1ebb" providerId="ADAL" clId="{EA7A4AC9-D01E-429E-9633-20C3229160F2}" dt="2023-04-05T14:47:14.202" v="104" actId="478"/>
          <ac:spMkLst>
            <pc:docMk/>
            <pc:sldMk cId="2029658137" sldId="277"/>
            <ac:spMk id="10" creationId="{4DD0342F-818D-9043-BA26-E6B36A4C448F}"/>
          </ac:spMkLst>
        </pc:spChg>
        <pc:spChg chg="add del mod">
          <ac:chgData name="Lauren Miceli" userId="4d56fe84-910c-4c7d-9eac-6378e2ad1ebb" providerId="ADAL" clId="{EA7A4AC9-D01E-429E-9633-20C3229160F2}" dt="2023-04-05T14:57:29.892" v="278" actId="478"/>
          <ac:spMkLst>
            <pc:docMk/>
            <pc:sldMk cId="2029658137" sldId="277"/>
            <ac:spMk id="27" creationId="{688A0401-1095-58F3-9573-8CBC65BB59C6}"/>
          </ac:spMkLst>
        </pc:spChg>
        <pc:spChg chg="add mod ord">
          <ac:chgData name="Lauren Miceli" userId="4d56fe84-910c-4c7d-9eac-6378e2ad1ebb" providerId="ADAL" clId="{EA7A4AC9-D01E-429E-9633-20C3229160F2}" dt="2023-04-05T15:44:49.791" v="472" actId="1076"/>
          <ac:spMkLst>
            <pc:docMk/>
            <pc:sldMk cId="2029658137" sldId="277"/>
            <ac:spMk id="28" creationId="{2144BBEE-B8D2-7F01-3937-B5BB85A89498}"/>
          </ac:spMkLst>
        </pc:spChg>
        <pc:spChg chg="mod">
          <ac:chgData name="Lauren Miceli" userId="4d56fe84-910c-4c7d-9eac-6378e2ad1ebb" providerId="ADAL" clId="{EA7A4AC9-D01E-429E-9633-20C3229160F2}" dt="2023-04-05T15:02:37.212" v="376" actId="1036"/>
          <ac:spMkLst>
            <pc:docMk/>
            <pc:sldMk cId="2029658137" sldId="277"/>
            <ac:spMk id="51" creationId="{92016388-C216-491D-B032-A86FF344C82A}"/>
          </ac:spMkLst>
        </pc:spChg>
        <pc:picChg chg="add del mod">
          <ac:chgData name="Lauren Miceli" userId="4d56fe84-910c-4c7d-9eac-6378e2ad1ebb" providerId="ADAL" clId="{EA7A4AC9-D01E-429E-9633-20C3229160F2}" dt="2023-04-05T14:48:18.192" v="134" actId="478"/>
          <ac:picMkLst>
            <pc:docMk/>
            <pc:sldMk cId="2029658137" sldId="277"/>
            <ac:picMk id="6" creationId="{57F5F858-5C87-23A4-04D1-69EDA6BE01A1}"/>
          </ac:picMkLst>
        </pc:picChg>
        <pc:picChg chg="add mod ord modCrop">
          <ac:chgData name="Lauren Miceli" userId="4d56fe84-910c-4c7d-9eac-6378e2ad1ebb" providerId="ADAL" clId="{EA7A4AC9-D01E-429E-9633-20C3229160F2}" dt="2023-04-05T14:49:35.085" v="141" actId="18131"/>
          <ac:picMkLst>
            <pc:docMk/>
            <pc:sldMk cId="2029658137" sldId="277"/>
            <ac:picMk id="8" creationId="{3B49F609-A7B7-E1E7-358E-8D2377866109}"/>
          </ac:picMkLst>
        </pc:picChg>
        <pc:picChg chg="add del mod">
          <ac:chgData name="Lauren Miceli" userId="4d56fe84-910c-4c7d-9eac-6378e2ad1ebb" providerId="ADAL" clId="{EA7A4AC9-D01E-429E-9633-20C3229160F2}" dt="2023-04-05T14:51:47.282" v="212" actId="478"/>
          <ac:picMkLst>
            <pc:docMk/>
            <pc:sldMk cId="2029658137" sldId="277"/>
            <ac:picMk id="19" creationId="{60AF4751-B000-18C2-BCD8-CD9732C0629D}"/>
          </ac:picMkLst>
        </pc:picChg>
        <pc:picChg chg="add mod">
          <ac:chgData name="Lauren Miceli" userId="4d56fe84-910c-4c7d-9eac-6378e2ad1ebb" providerId="ADAL" clId="{EA7A4AC9-D01E-429E-9633-20C3229160F2}" dt="2023-04-05T15:02:37.212" v="376" actId="1036"/>
          <ac:picMkLst>
            <pc:docMk/>
            <pc:sldMk cId="2029658137" sldId="277"/>
            <ac:picMk id="21" creationId="{2473B923-EFC7-3759-D963-6519846242BB}"/>
          </ac:picMkLst>
        </pc:picChg>
        <pc:picChg chg="add del mod">
          <ac:chgData name="Lauren Miceli" userId="4d56fe84-910c-4c7d-9eac-6378e2ad1ebb" providerId="ADAL" clId="{EA7A4AC9-D01E-429E-9633-20C3229160F2}" dt="2023-04-05T14:53:47.042" v="246" actId="478"/>
          <ac:picMkLst>
            <pc:docMk/>
            <pc:sldMk cId="2029658137" sldId="277"/>
            <ac:picMk id="23" creationId="{D778C263-914F-1366-ACBB-67BEF53E6367}"/>
          </ac:picMkLst>
        </pc:picChg>
        <pc:picChg chg="add mod">
          <ac:chgData name="Lauren Miceli" userId="4d56fe84-910c-4c7d-9eac-6378e2ad1ebb" providerId="ADAL" clId="{EA7A4AC9-D01E-429E-9633-20C3229160F2}" dt="2023-04-05T15:02:03.297" v="358" actId="1076"/>
          <ac:picMkLst>
            <pc:docMk/>
            <pc:sldMk cId="2029658137" sldId="277"/>
            <ac:picMk id="25" creationId="{3F2EFCEF-7D4B-0BF6-F0DF-0ECCF8737727}"/>
          </ac:picMkLst>
        </pc:picChg>
        <pc:picChg chg="mod">
          <ac:chgData name="Lauren Miceli" userId="4d56fe84-910c-4c7d-9eac-6378e2ad1ebb" providerId="ADAL" clId="{EA7A4AC9-D01E-429E-9633-20C3229160F2}" dt="2023-04-05T14:49:45.347" v="142" actId="14100"/>
          <ac:picMkLst>
            <pc:docMk/>
            <pc:sldMk cId="2029658137" sldId="277"/>
            <ac:picMk id="31" creationId="{159EB775-0BAB-413A-A0AB-B56D3C0446D9}"/>
          </ac:picMkLst>
        </pc:picChg>
        <pc:cxnChg chg="add mod">
          <ac:chgData name="Lauren Miceli" userId="4d56fe84-910c-4c7d-9eac-6378e2ad1ebb" providerId="ADAL" clId="{EA7A4AC9-D01E-429E-9633-20C3229160F2}" dt="2023-04-05T15:03:25.563" v="390" actId="208"/>
          <ac:cxnSpMkLst>
            <pc:docMk/>
            <pc:sldMk cId="2029658137" sldId="277"/>
            <ac:cxnSpMk id="13" creationId="{E9D8D3AD-518C-340E-C478-B8B952EDF869}"/>
          </ac:cxnSpMkLst>
        </pc:cxnChg>
        <pc:cxnChg chg="add mod">
          <ac:chgData name="Lauren Miceli" userId="4d56fe84-910c-4c7d-9eac-6378e2ad1ebb" providerId="ADAL" clId="{EA7A4AC9-D01E-429E-9633-20C3229160F2}" dt="2023-04-05T15:02:46.552" v="382" actId="1036"/>
          <ac:cxnSpMkLst>
            <pc:docMk/>
            <pc:sldMk cId="2029658137" sldId="277"/>
            <ac:cxnSpMk id="32" creationId="{F9DE3ABF-817C-6CD2-562F-F01AE640CC03}"/>
          </ac:cxnSpMkLst>
        </pc:cxnChg>
        <pc:cxnChg chg="add del mod">
          <ac:chgData name="Lauren Miceli" userId="4d56fe84-910c-4c7d-9eac-6378e2ad1ebb" providerId="ADAL" clId="{EA7A4AC9-D01E-429E-9633-20C3229160F2}" dt="2023-04-05T15:01:58.862" v="356" actId="478"/>
          <ac:cxnSpMkLst>
            <pc:docMk/>
            <pc:sldMk cId="2029658137" sldId="277"/>
            <ac:cxnSpMk id="36" creationId="{F3C18369-FE8C-3DEC-0E30-3C1A0CE27242}"/>
          </ac:cxnSpMkLst>
        </pc:cxnChg>
      </pc:sldChg>
      <pc:sldChg chg="modSp mod">
        <pc:chgData name="Lauren Miceli" userId="4d56fe84-910c-4c7d-9eac-6378e2ad1ebb" providerId="ADAL" clId="{EA7A4AC9-D01E-429E-9633-20C3229160F2}" dt="2023-04-05T13:45:01.494" v="36" actId="20577"/>
        <pc:sldMkLst>
          <pc:docMk/>
          <pc:sldMk cId="664635400" sldId="281"/>
        </pc:sldMkLst>
        <pc:spChg chg="mod">
          <ac:chgData name="Lauren Miceli" userId="4d56fe84-910c-4c7d-9eac-6378e2ad1ebb" providerId="ADAL" clId="{EA7A4AC9-D01E-429E-9633-20C3229160F2}" dt="2023-04-05T13:44:35.305" v="9" actId="1076"/>
          <ac:spMkLst>
            <pc:docMk/>
            <pc:sldMk cId="664635400" sldId="281"/>
            <ac:spMk id="2" creationId="{F5B9992B-29D5-AE3E-319C-65A5ADE484E8}"/>
          </ac:spMkLst>
        </pc:spChg>
        <pc:spChg chg="mod">
          <ac:chgData name="Lauren Miceli" userId="4d56fe84-910c-4c7d-9eac-6378e2ad1ebb" providerId="ADAL" clId="{EA7A4AC9-D01E-429E-9633-20C3229160F2}" dt="2023-04-05T13:45:01.494" v="36" actId="20577"/>
          <ac:spMkLst>
            <pc:docMk/>
            <pc:sldMk cId="664635400" sldId="281"/>
            <ac:spMk id="8" creationId="{6ED5BAAE-BA94-F271-9F30-C836B7B29139}"/>
          </ac:spMkLst>
        </pc:spChg>
      </pc:sldChg>
      <pc:sldChg chg="modSp mod">
        <pc:chgData name="Lauren Miceli" userId="4d56fe84-910c-4c7d-9eac-6378e2ad1ebb" providerId="ADAL" clId="{EA7A4AC9-D01E-429E-9633-20C3229160F2}" dt="2023-04-05T17:19:04.206" v="1616" actId="18131"/>
        <pc:sldMkLst>
          <pc:docMk/>
          <pc:sldMk cId="2873063654" sldId="282"/>
        </pc:sldMkLst>
        <pc:picChg chg="mod modCrop">
          <ac:chgData name="Lauren Miceli" userId="4d56fe84-910c-4c7d-9eac-6378e2ad1ebb" providerId="ADAL" clId="{EA7A4AC9-D01E-429E-9633-20C3229160F2}" dt="2023-04-05T17:19:04.206" v="1616" actId="18131"/>
          <ac:picMkLst>
            <pc:docMk/>
            <pc:sldMk cId="2873063654" sldId="282"/>
            <ac:picMk id="17" creationId="{42D0774C-CB78-4A97-B5DD-5888BB006248}"/>
          </ac:picMkLst>
        </pc:picChg>
      </pc:sldChg>
      <pc:sldChg chg="addSp delSp modSp mod">
        <pc:chgData name="Lauren Miceli" userId="4d56fe84-910c-4c7d-9eac-6378e2ad1ebb" providerId="ADAL" clId="{EA7A4AC9-D01E-429E-9633-20C3229160F2}" dt="2023-04-10T19:50:24.925" v="2247" actId="1076"/>
        <pc:sldMkLst>
          <pc:docMk/>
          <pc:sldMk cId="1161265540" sldId="283"/>
        </pc:sldMkLst>
        <pc:spChg chg="add mod">
          <ac:chgData name="Lauren Miceli" userId="4d56fe84-910c-4c7d-9eac-6378e2ad1ebb" providerId="ADAL" clId="{EA7A4AC9-D01E-429E-9633-20C3229160F2}" dt="2023-04-05T16:58:29.679" v="1461" actId="947"/>
          <ac:spMkLst>
            <pc:docMk/>
            <pc:sldMk cId="1161265540" sldId="283"/>
            <ac:spMk id="6" creationId="{3DD29754-AC4F-36BD-7A7C-BEA03EB75815}"/>
          </ac:spMkLst>
        </pc:spChg>
        <pc:spChg chg="add mod">
          <ac:chgData name="Lauren Miceli" userId="4d56fe84-910c-4c7d-9eac-6378e2ad1ebb" providerId="ADAL" clId="{EA7A4AC9-D01E-429E-9633-20C3229160F2}" dt="2023-04-05T16:58:43.009" v="1506" actId="20577"/>
          <ac:spMkLst>
            <pc:docMk/>
            <pc:sldMk cId="1161265540" sldId="283"/>
            <ac:spMk id="7" creationId="{28755EAB-3E66-46ED-4B16-A7FEE244C0F1}"/>
          </ac:spMkLst>
        </pc:spChg>
        <pc:spChg chg="mod">
          <ac:chgData name="Lauren Miceli" userId="4d56fe84-910c-4c7d-9eac-6378e2ad1ebb" providerId="ADAL" clId="{EA7A4AC9-D01E-429E-9633-20C3229160F2}" dt="2023-04-05T16:57:54.359" v="1413" actId="1035"/>
          <ac:spMkLst>
            <pc:docMk/>
            <pc:sldMk cId="1161265540" sldId="283"/>
            <ac:spMk id="13" creationId="{75027335-1F96-4174-BD95-B3F7275ED6F7}"/>
          </ac:spMkLst>
        </pc:spChg>
        <pc:spChg chg="mod">
          <ac:chgData name="Lauren Miceli" userId="4d56fe84-910c-4c7d-9eac-6378e2ad1ebb" providerId="ADAL" clId="{EA7A4AC9-D01E-429E-9633-20C3229160F2}" dt="2023-04-05T16:57:54.359" v="1413" actId="1035"/>
          <ac:spMkLst>
            <pc:docMk/>
            <pc:sldMk cId="1161265540" sldId="283"/>
            <ac:spMk id="14" creationId="{66ACADE8-F946-4E30-ABA7-0AC89F1C66C2}"/>
          </ac:spMkLst>
        </pc:spChg>
        <pc:spChg chg="mod">
          <ac:chgData name="Lauren Miceli" userId="4d56fe84-910c-4c7d-9eac-6378e2ad1ebb" providerId="ADAL" clId="{EA7A4AC9-D01E-429E-9633-20C3229160F2}" dt="2023-04-05T16:58:50.849" v="1507" actId="1076"/>
          <ac:spMkLst>
            <pc:docMk/>
            <pc:sldMk cId="1161265540" sldId="283"/>
            <ac:spMk id="15" creationId="{906C969B-1CB1-4840-9FF9-22A14ABB3B74}"/>
          </ac:spMkLst>
        </pc:spChg>
        <pc:spChg chg="mod">
          <ac:chgData name="Lauren Miceli" userId="4d56fe84-910c-4c7d-9eac-6378e2ad1ebb" providerId="ADAL" clId="{EA7A4AC9-D01E-429E-9633-20C3229160F2}" dt="2023-04-05T16:57:59.029" v="1426" actId="1036"/>
          <ac:spMkLst>
            <pc:docMk/>
            <pc:sldMk cId="1161265540" sldId="283"/>
            <ac:spMk id="16" creationId="{F65A8FE2-A28F-4F50-BD38-4DDC228C056F}"/>
          </ac:spMkLst>
        </pc:spChg>
        <pc:grpChg chg="mod">
          <ac:chgData name="Lauren Miceli" userId="4d56fe84-910c-4c7d-9eac-6378e2ad1ebb" providerId="ADAL" clId="{EA7A4AC9-D01E-429E-9633-20C3229160F2}" dt="2023-04-05T16:57:48.069" v="1404" actId="14100"/>
          <ac:grpSpMkLst>
            <pc:docMk/>
            <pc:sldMk cId="1161265540" sldId="283"/>
            <ac:grpSpMk id="28" creationId="{1072711D-EC71-F26E-9DB9-F5596D1594E6}"/>
          </ac:grpSpMkLst>
        </pc:grpChg>
        <pc:picChg chg="add mod">
          <ac:chgData name="Lauren Miceli" userId="4d56fe84-910c-4c7d-9eac-6378e2ad1ebb" providerId="ADAL" clId="{EA7A4AC9-D01E-429E-9633-20C3229160F2}" dt="2023-04-05T17:07:03.421" v="1600" actId="1076"/>
          <ac:picMkLst>
            <pc:docMk/>
            <pc:sldMk cId="1161265540" sldId="283"/>
            <ac:picMk id="8" creationId="{1E3A510B-E3C2-EEDD-074E-77FEE4F42B1A}"/>
          </ac:picMkLst>
        </pc:picChg>
        <pc:picChg chg="mod modCrop">
          <ac:chgData name="Lauren Miceli" userId="4d56fe84-910c-4c7d-9eac-6378e2ad1ebb" providerId="ADAL" clId="{EA7A4AC9-D01E-429E-9633-20C3229160F2}" dt="2023-04-10T19:50:24.925" v="2247" actId="1076"/>
          <ac:picMkLst>
            <pc:docMk/>
            <pc:sldMk cId="1161265540" sldId="283"/>
            <ac:picMk id="11" creationId="{3F434322-21B4-858A-A4AA-B4098C6A7BC2}"/>
          </ac:picMkLst>
        </pc:picChg>
        <pc:picChg chg="del">
          <ac:chgData name="Lauren Miceli" userId="4d56fe84-910c-4c7d-9eac-6378e2ad1ebb" providerId="ADAL" clId="{EA7A4AC9-D01E-429E-9633-20C3229160F2}" dt="2023-04-05T17:06:59.033" v="1598" actId="478"/>
          <ac:picMkLst>
            <pc:docMk/>
            <pc:sldMk cId="1161265540" sldId="283"/>
            <ac:picMk id="17" creationId="{42D0774C-CB78-4A97-B5DD-5888BB006248}"/>
          </ac:picMkLst>
        </pc:picChg>
      </pc:sldChg>
      <pc:sldChg chg="modSp mod">
        <pc:chgData name="Lauren Miceli" userId="4d56fe84-910c-4c7d-9eac-6378e2ad1ebb" providerId="ADAL" clId="{EA7A4AC9-D01E-429E-9633-20C3229160F2}" dt="2023-04-05T17:07:40.256" v="1602" actId="18131"/>
        <pc:sldMkLst>
          <pc:docMk/>
          <pc:sldMk cId="1257567908" sldId="284"/>
        </pc:sldMkLst>
        <pc:picChg chg="mod modCrop">
          <ac:chgData name="Lauren Miceli" userId="4d56fe84-910c-4c7d-9eac-6378e2ad1ebb" providerId="ADAL" clId="{EA7A4AC9-D01E-429E-9633-20C3229160F2}" dt="2023-04-05T17:07:40.256" v="1602" actId="18131"/>
          <ac:picMkLst>
            <pc:docMk/>
            <pc:sldMk cId="1257567908" sldId="284"/>
            <ac:picMk id="17" creationId="{42D0774C-CB78-4A97-B5DD-5888BB006248}"/>
          </ac:picMkLst>
        </pc:picChg>
      </pc:sldChg>
      <pc:sldChg chg="modSp mod">
        <pc:chgData name="Lauren Miceli" userId="4d56fe84-910c-4c7d-9eac-6378e2ad1ebb" providerId="ADAL" clId="{EA7A4AC9-D01E-429E-9633-20C3229160F2}" dt="2023-04-05T17:10:37.856" v="1605" actId="18131"/>
        <pc:sldMkLst>
          <pc:docMk/>
          <pc:sldMk cId="4237675623" sldId="285"/>
        </pc:sldMkLst>
        <pc:spChg chg="mod">
          <ac:chgData name="Lauren Miceli" userId="4d56fe84-910c-4c7d-9eac-6378e2ad1ebb" providerId="ADAL" clId="{EA7A4AC9-D01E-429E-9633-20C3229160F2}" dt="2023-04-05T17:00:43.519" v="1560" actId="1037"/>
          <ac:spMkLst>
            <pc:docMk/>
            <pc:sldMk cId="4237675623" sldId="285"/>
            <ac:spMk id="2" creationId="{D543047E-FBFD-4F79-BCA5-10E69740F030}"/>
          </ac:spMkLst>
        </pc:spChg>
        <pc:picChg chg="mod modCrop">
          <ac:chgData name="Lauren Miceli" userId="4d56fe84-910c-4c7d-9eac-6378e2ad1ebb" providerId="ADAL" clId="{EA7A4AC9-D01E-429E-9633-20C3229160F2}" dt="2023-04-05T17:10:37.856" v="1605" actId="18131"/>
          <ac:picMkLst>
            <pc:docMk/>
            <pc:sldMk cId="4237675623" sldId="285"/>
            <ac:picMk id="17" creationId="{42D0774C-CB78-4A97-B5DD-5888BB006248}"/>
          </ac:picMkLst>
        </pc:picChg>
      </pc:sldChg>
      <pc:sldChg chg="modSp mod">
        <pc:chgData name="Lauren Miceli" userId="4d56fe84-910c-4c7d-9eac-6378e2ad1ebb" providerId="ADAL" clId="{EA7A4AC9-D01E-429E-9633-20C3229160F2}" dt="2023-04-05T17:12:04.255" v="1609" actId="18131"/>
        <pc:sldMkLst>
          <pc:docMk/>
          <pc:sldMk cId="2503080023" sldId="286"/>
        </pc:sldMkLst>
        <pc:spChg chg="mod">
          <ac:chgData name="Lauren Miceli" userId="4d56fe84-910c-4c7d-9eac-6378e2ad1ebb" providerId="ADAL" clId="{EA7A4AC9-D01E-429E-9633-20C3229160F2}" dt="2023-04-05T16:59:55.829" v="1524" actId="20577"/>
          <ac:spMkLst>
            <pc:docMk/>
            <pc:sldMk cId="2503080023" sldId="286"/>
            <ac:spMk id="14" creationId="{AB9E42AB-5D8F-C4D9-90E5-8D4A1299639C}"/>
          </ac:spMkLst>
        </pc:spChg>
        <pc:picChg chg="mod modCrop">
          <ac:chgData name="Lauren Miceli" userId="4d56fe84-910c-4c7d-9eac-6378e2ad1ebb" providerId="ADAL" clId="{EA7A4AC9-D01E-429E-9633-20C3229160F2}" dt="2023-04-05T17:12:04.255" v="1609" actId="18131"/>
          <ac:picMkLst>
            <pc:docMk/>
            <pc:sldMk cId="2503080023" sldId="286"/>
            <ac:picMk id="17" creationId="{42D0774C-CB78-4A97-B5DD-5888BB006248}"/>
          </ac:picMkLst>
        </pc:picChg>
      </pc:sldChg>
      <pc:sldChg chg="modSp mod">
        <pc:chgData name="Lauren Miceli" userId="4d56fe84-910c-4c7d-9eac-6378e2ad1ebb" providerId="ADAL" clId="{EA7A4AC9-D01E-429E-9633-20C3229160F2}" dt="2023-04-05T17:14:51.318" v="1614" actId="18131"/>
        <pc:sldMkLst>
          <pc:docMk/>
          <pc:sldMk cId="446476606" sldId="288"/>
        </pc:sldMkLst>
        <pc:spChg chg="mod">
          <ac:chgData name="Lauren Miceli" userId="4d56fe84-910c-4c7d-9eac-6378e2ad1ebb" providerId="ADAL" clId="{EA7A4AC9-D01E-429E-9633-20C3229160F2}" dt="2023-04-05T13:45:57.975" v="88" actId="20577"/>
          <ac:spMkLst>
            <pc:docMk/>
            <pc:sldMk cId="446476606" sldId="288"/>
            <ac:spMk id="14" creationId="{AB9E42AB-5D8F-C4D9-90E5-8D4A1299639C}"/>
          </ac:spMkLst>
        </pc:spChg>
        <pc:picChg chg="mod modCrop">
          <ac:chgData name="Lauren Miceli" userId="4d56fe84-910c-4c7d-9eac-6378e2ad1ebb" providerId="ADAL" clId="{EA7A4AC9-D01E-429E-9633-20C3229160F2}" dt="2023-04-05T17:14:51.318" v="1614" actId="18131"/>
          <ac:picMkLst>
            <pc:docMk/>
            <pc:sldMk cId="446476606" sldId="288"/>
            <ac:picMk id="17" creationId="{42D0774C-CB78-4A97-B5DD-5888BB006248}"/>
          </ac:picMkLst>
        </pc:picChg>
      </pc:sldChg>
      <pc:sldChg chg="del">
        <pc:chgData name="Lauren Miceli" userId="4d56fe84-910c-4c7d-9eac-6378e2ad1ebb" providerId="ADAL" clId="{EA7A4AC9-D01E-429E-9633-20C3229160F2}" dt="2023-04-05T15:47:40.880" v="498" actId="47"/>
        <pc:sldMkLst>
          <pc:docMk/>
          <pc:sldMk cId="758244909" sldId="290"/>
        </pc:sldMkLst>
      </pc:sldChg>
      <pc:sldChg chg="del">
        <pc:chgData name="Lauren Miceli" userId="4d56fe84-910c-4c7d-9eac-6378e2ad1ebb" providerId="ADAL" clId="{EA7A4AC9-D01E-429E-9633-20C3229160F2}" dt="2023-04-05T15:47:42.081" v="499" actId="47"/>
        <pc:sldMkLst>
          <pc:docMk/>
          <pc:sldMk cId="2006351165" sldId="291"/>
        </pc:sldMkLst>
      </pc:sldChg>
      <pc:sldChg chg="del">
        <pc:chgData name="Lauren Miceli" userId="4d56fe84-910c-4c7d-9eac-6378e2ad1ebb" providerId="ADAL" clId="{EA7A4AC9-D01E-429E-9633-20C3229160F2}" dt="2023-04-05T15:47:43.120" v="500" actId="47"/>
        <pc:sldMkLst>
          <pc:docMk/>
          <pc:sldMk cId="2505587968" sldId="292"/>
        </pc:sldMkLst>
      </pc:sldChg>
      <pc:sldChg chg="addSp delSp modSp add mod">
        <pc:chgData name="Lauren Miceli" userId="4d56fe84-910c-4c7d-9eac-6378e2ad1ebb" providerId="ADAL" clId="{EA7A4AC9-D01E-429E-9633-20C3229160F2}" dt="2023-04-05T15:47:29.911" v="496" actId="14100"/>
        <pc:sldMkLst>
          <pc:docMk/>
          <pc:sldMk cId="2760242190" sldId="293"/>
        </pc:sldMkLst>
        <pc:spChg chg="mod">
          <ac:chgData name="Lauren Miceli" userId="4d56fe84-910c-4c7d-9eac-6378e2ad1ebb" providerId="ADAL" clId="{EA7A4AC9-D01E-429E-9633-20C3229160F2}" dt="2023-04-05T15:37:21.671" v="437" actId="20577"/>
          <ac:spMkLst>
            <pc:docMk/>
            <pc:sldMk cId="2760242190" sldId="293"/>
            <ac:spMk id="2" creationId="{E4B82E22-7480-F38B-751E-9A121FA08B04}"/>
          </ac:spMkLst>
        </pc:spChg>
        <pc:spChg chg="add del mod">
          <ac:chgData name="Lauren Miceli" userId="4d56fe84-910c-4c7d-9eac-6378e2ad1ebb" providerId="ADAL" clId="{EA7A4AC9-D01E-429E-9633-20C3229160F2}" dt="2023-04-05T15:33:31.651" v="404" actId="931"/>
          <ac:spMkLst>
            <pc:docMk/>
            <pc:sldMk cId="2760242190" sldId="293"/>
            <ac:spMk id="4" creationId="{603753E1-8124-AEA3-B4ED-4BD1B9F1CB1B}"/>
          </ac:spMkLst>
        </pc:spChg>
        <pc:spChg chg="mod">
          <ac:chgData name="Lauren Miceli" userId="4d56fe84-910c-4c7d-9eac-6378e2ad1ebb" providerId="ADAL" clId="{EA7A4AC9-D01E-429E-9633-20C3229160F2}" dt="2023-04-05T15:44:53.501" v="473" actId="1076"/>
          <ac:spMkLst>
            <pc:docMk/>
            <pc:sldMk cId="2760242190" sldId="293"/>
            <ac:spMk id="28" creationId="{2144BBEE-B8D2-7F01-3937-B5BB85A89498}"/>
          </ac:spMkLst>
        </pc:spChg>
        <pc:spChg chg="mod">
          <ac:chgData name="Lauren Miceli" userId="4d56fe84-910c-4c7d-9eac-6378e2ad1ebb" providerId="ADAL" clId="{EA7A4AC9-D01E-429E-9633-20C3229160F2}" dt="2023-04-05T15:47:26.411" v="495" actId="20577"/>
          <ac:spMkLst>
            <pc:docMk/>
            <pc:sldMk cId="2760242190" sldId="293"/>
            <ac:spMk id="51" creationId="{92016388-C216-491D-B032-A86FF344C82A}"/>
          </ac:spMkLst>
        </pc:spChg>
        <pc:picChg chg="add del mod">
          <ac:chgData name="Lauren Miceli" userId="4d56fe84-910c-4c7d-9eac-6378e2ad1ebb" providerId="ADAL" clId="{EA7A4AC9-D01E-429E-9633-20C3229160F2}" dt="2023-04-05T15:33:11.872" v="403" actId="478"/>
          <ac:picMkLst>
            <pc:docMk/>
            <pc:sldMk cId="2760242190" sldId="293"/>
            <ac:picMk id="5" creationId="{A6512411-A4D4-55AD-F473-396C01ADAE11}"/>
          </ac:picMkLst>
        </pc:picChg>
        <pc:picChg chg="add mod ord modCrop">
          <ac:chgData name="Lauren Miceli" userId="4d56fe84-910c-4c7d-9eac-6378e2ad1ebb" providerId="ADAL" clId="{EA7A4AC9-D01E-429E-9633-20C3229160F2}" dt="2023-04-05T15:35:33.580" v="417" actId="167"/>
          <ac:picMkLst>
            <pc:docMk/>
            <pc:sldMk cId="2760242190" sldId="293"/>
            <ac:picMk id="7" creationId="{7F63ED0A-47F3-2B35-5396-1542D253FF46}"/>
          </ac:picMkLst>
        </pc:picChg>
        <pc:picChg chg="add del">
          <ac:chgData name="Lauren Miceli" userId="4d56fe84-910c-4c7d-9eac-6378e2ad1ebb" providerId="ADAL" clId="{EA7A4AC9-D01E-429E-9633-20C3229160F2}" dt="2023-04-05T15:39:46.091" v="440" actId="478"/>
          <ac:picMkLst>
            <pc:docMk/>
            <pc:sldMk cId="2760242190" sldId="293"/>
            <ac:picMk id="8" creationId="{3B49F609-A7B7-E1E7-358E-8D2377866109}"/>
          </ac:picMkLst>
        </pc:picChg>
        <pc:picChg chg="add mod ord modCrop">
          <ac:chgData name="Lauren Miceli" userId="4d56fe84-910c-4c7d-9eac-6378e2ad1ebb" providerId="ADAL" clId="{EA7A4AC9-D01E-429E-9633-20C3229160F2}" dt="2023-04-05T15:44:26.291" v="447" actId="18131"/>
          <ac:picMkLst>
            <pc:docMk/>
            <pc:sldMk cId="2760242190" sldId="293"/>
            <ac:picMk id="12" creationId="{31ABFF74-B41F-CBBB-B922-2737DA08E35F}"/>
          </ac:picMkLst>
        </pc:picChg>
        <pc:picChg chg="add mod">
          <ac:chgData name="Lauren Miceli" userId="4d56fe84-910c-4c7d-9eac-6378e2ad1ebb" providerId="ADAL" clId="{EA7A4AC9-D01E-429E-9633-20C3229160F2}" dt="2023-04-05T15:47:29.911" v="496" actId="14100"/>
          <ac:picMkLst>
            <pc:docMk/>
            <pc:sldMk cId="2760242190" sldId="293"/>
            <ac:picMk id="15" creationId="{F1F60D9F-FD11-F9CE-C8FD-7605648D5650}"/>
          </ac:picMkLst>
        </pc:picChg>
        <pc:picChg chg="del mod">
          <ac:chgData name="Lauren Miceli" userId="4d56fe84-910c-4c7d-9eac-6378e2ad1ebb" providerId="ADAL" clId="{EA7A4AC9-D01E-429E-9633-20C3229160F2}" dt="2023-04-05T15:46:03.181" v="489" actId="478"/>
          <ac:picMkLst>
            <pc:docMk/>
            <pc:sldMk cId="2760242190" sldId="293"/>
            <ac:picMk id="21" creationId="{2473B923-EFC7-3759-D963-6519846242BB}"/>
          </ac:picMkLst>
        </pc:picChg>
        <pc:picChg chg="mod">
          <ac:chgData name="Lauren Miceli" userId="4d56fe84-910c-4c7d-9eac-6378e2ad1ebb" providerId="ADAL" clId="{EA7A4AC9-D01E-429E-9633-20C3229160F2}" dt="2023-04-05T15:36:54.918" v="436" actId="14100"/>
          <ac:picMkLst>
            <pc:docMk/>
            <pc:sldMk cId="2760242190" sldId="293"/>
            <ac:picMk id="25" creationId="{3F2EFCEF-7D4B-0BF6-F0DF-0ECCF8737727}"/>
          </ac:picMkLst>
        </pc:picChg>
        <pc:picChg chg="del">
          <ac:chgData name="Lauren Miceli" userId="4d56fe84-910c-4c7d-9eac-6378e2ad1ebb" providerId="ADAL" clId="{EA7A4AC9-D01E-429E-9633-20C3229160F2}" dt="2023-04-05T15:32:17.491" v="399" actId="478"/>
          <ac:picMkLst>
            <pc:docMk/>
            <pc:sldMk cId="2760242190" sldId="293"/>
            <ac:picMk id="31" creationId="{159EB775-0BAB-413A-A0AB-B56D3C0446D9}"/>
          </ac:picMkLst>
        </pc:picChg>
      </pc:sldChg>
      <pc:sldChg chg="addSp delSp modSp add mod">
        <pc:chgData name="Lauren Miceli" userId="4d56fe84-910c-4c7d-9eac-6378e2ad1ebb" providerId="ADAL" clId="{EA7A4AC9-D01E-429E-9633-20C3229160F2}" dt="2023-04-05T15:58:04.005" v="614" actId="20577"/>
        <pc:sldMkLst>
          <pc:docMk/>
          <pc:sldMk cId="2136884165" sldId="294"/>
        </pc:sldMkLst>
        <pc:spChg chg="mod">
          <ac:chgData name="Lauren Miceli" userId="4d56fe84-910c-4c7d-9eac-6378e2ad1ebb" providerId="ADAL" clId="{EA7A4AC9-D01E-429E-9633-20C3229160F2}" dt="2023-04-05T15:58:04.005" v="614" actId="20577"/>
          <ac:spMkLst>
            <pc:docMk/>
            <pc:sldMk cId="2136884165" sldId="294"/>
            <ac:spMk id="2" creationId="{E4B82E22-7480-F38B-751E-9A121FA08B04}"/>
          </ac:spMkLst>
        </pc:spChg>
        <pc:spChg chg="mod">
          <ac:chgData name="Lauren Miceli" userId="4d56fe84-910c-4c7d-9eac-6378e2ad1ebb" providerId="ADAL" clId="{EA7A4AC9-D01E-429E-9633-20C3229160F2}" dt="2023-04-05T15:48:01.589" v="530" actId="20577"/>
          <ac:spMkLst>
            <pc:docMk/>
            <pc:sldMk cId="2136884165" sldId="294"/>
            <ac:spMk id="28" creationId="{2144BBEE-B8D2-7F01-3937-B5BB85A89498}"/>
          </ac:spMkLst>
        </pc:spChg>
        <pc:spChg chg="mod">
          <ac:chgData name="Lauren Miceli" userId="4d56fe84-910c-4c7d-9eac-6378e2ad1ebb" providerId="ADAL" clId="{EA7A4AC9-D01E-429E-9633-20C3229160F2}" dt="2023-04-05T15:48:19.290" v="562" actId="20577"/>
          <ac:spMkLst>
            <pc:docMk/>
            <pc:sldMk cId="2136884165" sldId="294"/>
            <ac:spMk id="51" creationId="{92016388-C216-491D-B032-A86FF344C82A}"/>
          </ac:spMkLst>
        </pc:spChg>
        <pc:picChg chg="add mod modCrop">
          <ac:chgData name="Lauren Miceli" userId="4d56fe84-910c-4c7d-9eac-6378e2ad1ebb" providerId="ADAL" clId="{EA7A4AC9-D01E-429E-9633-20C3229160F2}" dt="2023-04-05T15:58:00.551" v="611" actId="1076"/>
          <ac:picMkLst>
            <pc:docMk/>
            <pc:sldMk cId="2136884165" sldId="294"/>
            <ac:picMk id="4" creationId="{FD43CBD2-F0BD-9C43-6C4F-9633D3291918}"/>
          </ac:picMkLst>
        </pc:picChg>
        <pc:picChg chg="mod">
          <ac:chgData name="Lauren Miceli" userId="4d56fe84-910c-4c7d-9eac-6378e2ad1ebb" providerId="ADAL" clId="{EA7A4AC9-D01E-429E-9633-20C3229160F2}" dt="2023-04-05T15:55:36.220" v="598" actId="14826"/>
          <ac:picMkLst>
            <pc:docMk/>
            <pc:sldMk cId="2136884165" sldId="294"/>
            <ac:picMk id="7" creationId="{7F63ED0A-47F3-2B35-5396-1542D253FF46}"/>
          </ac:picMkLst>
        </pc:picChg>
        <pc:picChg chg="add del mod modCrop">
          <ac:chgData name="Lauren Miceli" userId="4d56fe84-910c-4c7d-9eac-6378e2ad1ebb" providerId="ADAL" clId="{EA7A4AC9-D01E-429E-9633-20C3229160F2}" dt="2023-04-05T15:56:01.040" v="600" actId="14100"/>
          <ac:picMkLst>
            <pc:docMk/>
            <pc:sldMk cId="2136884165" sldId="294"/>
            <ac:picMk id="12" creationId="{31ABFF74-B41F-CBBB-B922-2737DA08E35F}"/>
          </ac:picMkLst>
        </pc:picChg>
        <pc:picChg chg="del">
          <ac:chgData name="Lauren Miceli" userId="4d56fe84-910c-4c7d-9eac-6378e2ad1ebb" providerId="ADAL" clId="{EA7A4AC9-D01E-429E-9633-20C3229160F2}" dt="2023-04-05T15:48:06.241" v="531" actId="478"/>
          <ac:picMkLst>
            <pc:docMk/>
            <pc:sldMk cId="2136884165" sldId="294"/>
            <ac:picMk id="15" creationId="{F1F60D9F-FD11-F9CE-C8FD-7605648D5650}"/>
          </ac:picMkLst>
        </pc:picChg>
        <pc:picChg chg="del">
          <ac:chgData name="Lauren Miceli" userId="4d56fe84-910c-4c7d-9eac-6378e2ad1ebb" providerId="ADAL" clId="{EA7A4AC9-D01E-429E-9633-20C3229160F2}" dt="2023-04-05T15:56:04.520" v="601" actId="478"/>
          <ac:picMkLst>
            <pc:docMk/>
            <pc:sldMk cId="2136884165" sldId="294"/>
            <ac:picMk id="25" creationId="{3F2EFCEF-7D4B-0BF6-F0DF-0ECCF8737727}"/>
          </ac:picMkLst>
        </pc:picChg>
      </pc:sldChg>
      <pc:sldChg chg="delSp modSp add mod">
        <pc:chgData name="Lauren Miceli" userId="4d56fe84-910c-4c7d-9eac-6378e2ad1ebb" providerId="ADAL" clId="{EA7A4AC9-D01E-429E-9633-20C3229160F2}" dt="2023-04-05T16:10:27.885" v="774" actId="18131"/>
        <pc:sldMkLst>
          <pc:docMk/>
          <pc:sldMk cId="3220547901" sldId="295"/>
        </pc:sldMkLst>
        <pc:spChg chg="mod">
          <ac:chgData name="Lauren Miceli" userId="4d56fe84-910c-4c7d-9eac-6378e2ad1ebb" providerId="ADAL" clId="{EA7A4AC9-D01E-429E-9633-20C3229160F2}" dt="2023-04-05T15:59:50.401" v="743" actId="20577"/>
          <ac:spMkLst>
            <pc:docMk/>
            <pc:sldMk cId="3220547901" sldId="295"/>
            <ac:spMk id="2" creationId="{E4B82E22-7480-F38B-751E-9A121FA08B04}"/>
          </ac:spMkLst>
        </pc:spChg>
        <pc:spChg chg="mod">
          <ac:chgData name="Lauren Miceli" userId="4d56fe84-910c-4c7d-9eac-6378e2ad1ebb" providerId="ADAL" clId="{EA7A4AC9-D01E-429E-9633-20C3229160F2}" dt="2023-04-05T15:58:38.260" v="653" actId="20577"/>
          <ac:spMkLst>
            <pc:docMk/>
            <pc:sldMk cId="3220547901" sldId="295"/>
            <ac:spMk id="28" creationId="{2144BBEE-B8D2-7F01-3937-B5BB85A89498}"/>
          </ac:spMkLst>
        </pc:spChg>
        <pc:spChg chg="mod">
          <ac:chgData name="Lauren Miceli" userId="4d56fe84-910c-4c7d-9eac-6378e2ad1ebb" providerId="ADAL" clId="{EA7A4AC9-D01E-429E-9633-20C3229160F2}" dt="2023-04-05T15:59:20.665" v="680" actId="20577"/>
          <ac:spMkLst>
            <pc:docMk/>
            <pc:sldMk cId="3220547901" sldId="295"/>
            <ac:spMk id="51" creationId="{92016388-C216-491D-B032-A86FF344C82A}"/>
          </ac:spMkLst>
        </pc:spChg>
        <pc:picChg chg="mod modCrop">
          <ac:chgData name="Lauren Miceli" userId="4d56fe84-910c-4c7d-9eac-6378e2ad1ebb" providerId="ADAL" clId="{EA7A4AC9-D01E-429E-9633-20C3229160F2}" dt="2023-04-05T16:10:27.885" v="774" actId="18131"/>
          <ac:picMkLst>
            <pc:docMk/>
            <pc:sldMk cId="3220547901" sldId="295"/>
            <ac:picMk id="7" creationId="{7F63ED0A-47F3-2B35-5396-1542D253FF46}"/>
          </ac:picMkLst>
        </pc:picChg>
        <pc:picChg chg="mod modCrop">
          <ac:chgData name="Lauren Miceli" userId="4d56fe84-910c-4c7d-9eac-6378e2ad1ebb" providerId="ADAL" clId="{EA7A4AC9-D01E-429E-9633-20C3229160F2}" dt="2023-04-05T16:02:24.120" v="752" actId="18131"/>
          <ac:picMkLst>
            <pc:docMk/>
            <pc:sldMk cId="3220547901" sldId="295"/>
            <ac:picMk id="12" creationId="{31ABFF74-B41F-CBBB-B922-2737DA08E35F}"/>
          </ac:picMkLst>
        </pc:picChg>
        <pc:picChg chg="del">
          <ac:chgData name="Lauren Miceli" userId="4d56fe84-910c-4c7d-9eac-6378e2ad1ebb" providerId="ADAL" clId="{EA7A4AC9-D01E-429E-9633-20C3229160F2}" dt="2023-04-05T15:59:08.701" v="654" actId="478"/>
          <ac:picMkLst>
            <pc:docMk/>
            <pc:sldMk cId="3220547901" sldId="295"/>
            <ac:picMk id="15" creationId="{F1F60D9F-FD11-F9CE-C8FD-7605648D5650}"/>
          </ac:picMkLst>
        </pc:picChg>
        <pc:picChg chg="del">
          <ac:chgData name="Lauren Miceli" userId="4d56fe84-910c-4c7d-9eac-6378e2ad1ebb" providerId="ADAL" clId="{EA7A4AC9-D01E-429E-9633-20C3229160F2}" dt="2023-04-05T15:59:12.021" v="655" actId="478"/>
          <ac:picMkLst>
            <pc:docMk/>
            <pc:sldMk cId="3220547901" sldId="295"/>
            <ac:picMk id="25" creationId="{3F2EFCEF-7D4B-0BF6-F0DF-0ECCF8737727}"/>
          </ac:picMkLst>
        </pc:picChg>
      </pc:sldChg>
      <pc:sldChg chg="addSp delSp modSp add mod">
        <pc:chgData name="Lauren Miceli" userId="4d56fe84-910c-4c7d-9eac-6378e2ad1ebb" providerId="ADAL" clId="{EA7A4AC9-D01E-429E-9633-20C3229160F2}" dt="2023-04-05T16:26:42.680" v="838" actId="732"/>
        <pc:sldMkLst>
          <pc:docMk/>
          <pc:sldMk cId="1658670232" sldId="296"/>
        </pc:sldMkLst>
        <pc:spChg chg="mod">
          <ac:chgData name="Lauren Miceli" userId="4d56fe84-910c-4c7d-9eac-6378e2ad1ebb" providerId="ADAL" clId="{EA7A4AC9-D01E-429E-9633-20C3229160F2}" dt="2023-04-05T16:26:19.519" v="836" actId="20577"/>
          <ac:spMkLst>
            <pc:docMk/>
            <pc:sldMk cId="1658670232" sldId="296"/>
            <ac:spMk id="2" creationId="{E4B82E22-7480-F38B-751E-9A121FA08B04}"/>
          </ac:spMkLst>
        </pc:spChg>
        <pc:spChg chg="add mod">
          <ac:chgData name="Lauren Miceli" userId="4d56fe84-910c-4c7d-9eac-6378e2ad1ebb" providerId="ADAL" clId="{EA7A4AC9-D01E-429E-9633-20C3229160F2}" dt="2023-04-05T16:26:29.474" v="837" actId="478"/>
          <ac:spMkLst>
            <pc:docMk/>
            <pc:sldMk cId="1658670232" sldId="296"/>
            <ac:spMk id="4" creationId="{3C12E3C4-41D9-B350-37C0-6408B5083983}"/>
          </ac:spMkLst>
        </pc:spChg>
        <pc:spChg chg="mod">
          <ac:chgData name="Lauren Miceli" userId="4d56fe84-910c-4c7d-9eac-6378e2ad1ebb" providerId="ADAL" clId="{EA7A4AC9-D01E-429E-9633-20C3229160F2}" dt="2023-04-05T16:15:29.010" v="794" actId="20577"/>
          <ac:spMkLst>
            <pc:docMk/>
            <pc:sldMk cId="1658670232" sldId="296"/>
            <ac:spMk id="28" creationId="{2144BBEE-B8D2-7F01-3937-B5BB85A89498}"/>
          </ac:spMkLst>
        </pc:spChg>
        <pc:spChg chg="mod">
          <ac:chgData name="Lauren Miceli" userId="4d56fe84-910c-4c7d-9eac-6378e2ad1ebb" providerId="ADAL" clId="{EA7A4AC9-D01E-429E-9633-20C3229160F2}" dt="2023-04-05T16:18:16.820" v="804" actId="403"/>
          <ac:spMkLst>
            <pc:docMk/>
            <pc:sldMk cId="1658670232" sldId="296"/>
            <ac:spMk id="51" creationId="{92016388-C216-491D-B032-A86FF344C82A}"/>
          </ac:spMkLst>
        </pc:spChg>
        <pc:picChg chg="del">
          <ac:chgData name="Lauren Miceli" userId="4d56fe84-910c-4c7d-9eac-6378e2ad1ebb" providerId="ADAL" clId="{EA7A4AC9-D01E-429E-9633-20C3229160F2}" dt="2023-04-05T16:26:29.474" v="837" actId="478"/>
          <ac:picMkLst>
            <pc:docMk/>
            <pc:sldMk cId="1658670232" sldId="296"/>
            <ac:picMk id="7" creationId="{7F63ED0A-47F3-2B35-5396-1542D253FF46}"/>
          </ac:picMkLst>
        </pc:picChg>
        <pc:picChg chg="mod modCrop">
          <ac:chgData name="Lauren Miceli" userId="4d56fe84-910c-4c7d-9eac-6378e2ad1ebb" providerId="ADAL" clId="{EA7A4AC9-D01E-429E-9633-20C3229160F2}" dt="2023-04-05T16:26:42.680" v="838" actId="732"/>
          <ac:picMkLst>
            <pc:docMk/>
            <pc:sldMk cId="1658670232" sldId="296"/>
            <ac:picMk id="12" creationId="{31ABFF74-B41F-CBBB-B922-2737DA08E35F}"/>
          </ac:picMkLst>
        </pc:picChg>
      </pc:sldChg>
      <pc:sldChg chg="addSp delSp modSp add mod">
        <pc:chgData name="Lauren Miceli" userId="4d56fe84-910c-4c7d-9eac-6378e2ad1ebb" providerId="ADAL" clId="{EA7A4AC9-D01E-429E-9633-20C3229160F2}" dt="2023-04-10T18:41:40.868" v="1939" actId="478"/>
        <pc:sldMkLst>
          <pc:docMk/>
          <pc:sldMk cId="187882454" sldId="297"/>
        </pc:sldMkLst>
        <pc:spChg chg="mod">
          <ac:chgData name="Lauren Miceli" userId="4d56fe84-910c-4c7d-9eac-6378e2ad1ebb" providerId="ADAL" clId="{EA7A4AC9-D01E-429E-9633-20C3229160F2}" dt="2023-04-05T16:28:26.650" v="892" actId="20577"/>
          <ac:spMkLst>
            <pc:docMk/>
            <pc:sldMk cId="187882454" sldId="297"/>
            <ac:spMk id="2" creationId="{E4B82E22-7480-F38B-751E-9A121FA08B04}"/>
          </ac:spMkLst>
        </pc:spChg>
        <pc:spChg chg="mod">
          <ac:chgData name="Lauren Miceli" userId="4d56fe84-910c-4c7d-9eac-6378e2ad1ebb" providerId="ADAL" clId="{EA7A4AC9-D01E-429E-9633-20C3229160F2}" dt="2023-04-05T16:27:02.890" v="862" actId="20577"/>
          <ac:spMkLst>
            <pc:docMk/>
            <pc:sldMk cId="187882454" sldId="297"/>
            <ac:spMk id="28" creationId="{2144BBEE-B8D2-7F01-3937-B5BB85A89498}"/>
          </ac:spMkLst>
        </pc:spChg>
        <pc:spChg chg="mod">
          <ac:chgData name="Lauren Miceli" userId="4d56fe84-910c-4c7d-9eac-6378e2ad1ebb" providerId="ADAL" clId="{EA7A4AC9-D01E-429E-9633-20C3229160F2}" dt="2023-04-05T16:28:12.489" v="884" actId="20577"/>
          <ac:spMkLst>
            <pc:docMk/>
            <pc:sldMk cId="187882454" sldId="297"/>
            <ac:spMk id="51" creationId="{92016388-C216-491D-B032-A86FF344C82A}"/>
          </ac:spMkLst>
        </pc:spChg>
        <pc:picChg chg="add del mod">
          <ac:chgData name="Lauren Miceli" userId="4d56fe84-910c-4c7d-9eac-6378e2ad1ebb" providerId="ADAL" clId="{EA7A4AC9-D01E-429E-9633-20C3229160F2}" dt="2023-04-10T18:41:40.868" v="1939" actId="478"/>
          <ac:picMkLst>
            <pc:docMk/>
            <pc:sldMk cId="187882454" sldId="297"/>
            <ac:picMk id="3" creationId="{CDF94C72-5DEE-04B7-0374-B65CBFC97E2B}"/>
          </ac:picMkLst>
        </pc:picChg>
        <pc:picChg chg="mod modCrop">
          <ac:chgData name="Lauren Miceli" userId="4d56fe84-910c-4c7d-9eac-6378e2ad1ebb" providerId="ADAL" clId="{EA7A4AC9-D01E-429E-9633-20C3229160F2}" dt="2023-04-05T16:29:11.569" v="895" actId="18131"/>
          <ac:picMkLst>
            <pc:docMk/>
            <pc:sldMk cId="187882454" sldId="297"/>
            <ac:picMk id="7" creationId="{7F63ED0A-47F3-2B35-5396-1542D253FF46}"/>
          </ac:picMkLst>
        </pc:picChg>
        <pc:picChg chg="mod modCrop">
          <ac:chgData name="Lauren Miceli" userId="4d56fe84-910c-4c7d-9eac-6378e2ad1ebb" providerId="ADAL" clId="{EA7A4AC9-D01E-429E-9633-20C3229160F2}" dt="2023-04-05T16:28:00.794" v="866" actId="18131"/>
          <ac:picMkLst>
            <pc:docMk/>
            <pc:sldMk cId="187882454" sldId="297"/>
            <ac:picMk id="12" creationId="{31ABFF74-B41F-CBBB-B922-2737DA08E35F}"/>
          </ac:picMkLst>
        </pc:picChg>
      </pc:sldChg>
      <pc:sldChg chg="add del">
        <pc:chgData name="Lauren Miceli" userId="4d56fe84-910c-4c7d-9eac-6378e2ad1ebb" providerId="ADAL" clId="{EA7A4AC9-D01E-429E-9633-20C3229160F2}" dt="2023-04-05T16:31:21.809" v="899"/>
        <pc:sldMkLst>
          <pc:docMk/>
          <pc:sldMk cId="1260520600" sldId="298"/>
        </pc:sldMkLst>
      </pc:sldChg>
      <pc:sldChg chg="addSp delSp modSp add mod">
        <pc:chgData name="Lauren Miceli" userId="4d56fe84-910c-4c7d-9eac-6378e2ad1ebb" providerId="ADAL" clId="{EA7A4AC9-D01E-429E-9633-20C3229160F2}" dt="2023-04-10T19:00:43.238" v="2219" actId="1076"/>
        <pc:sldMkLst>
          <pc:docMk/>
          <pc:sldMk cId="1366311062" sldId="298"/>
        </pc:sldMkLst>
        <pc:spChg chg="mod">
          <ac:chgData name="Lauren Miceli" userId="4d56fe84-910c-4c7d-9eac-6378e2ad1ebb" providerId="ADAL" clId="{EA7A4AC9-D01E-429E-9633-20C3229160F2}" dt="2023-04-10T19:00:35.703" v="2218" actId="108"/>
          <ac:spMkLst>
            <pc:docMk/>
            <pc:sldMk cId="1366311062" sldId="298"/>
            <ac:spMk id="3" creationId="{EFB90AB4-D228-4548-B072-726498212362}"/>
          </ac:spMkLst>
        </pc:spChg>
        <pc:spChg chg="add del mod">
          <ac:chgData name="Lauren Miceli" userId="4d56fe84-910c-4c7d-9eac-6378e2ad1ebb" providerId="ADAL" clId="{EA7A4AC9-D01E-429E-9633-20C3229160F2}" dt="2023-04-10T18:33:15.445" v="1835" actId="478"/>
          <ac:spMkLst>
            <pc:docMk/>
            <pc:sldMk cId="1366311062" sldId="298"/>
            <ac:spMk id="4" creationId="{6E61479F-987E-6A79-BEF7-1B7AE13D161E}"/>
          </ac:spMkLst>
        </pc:spChg>
        <pc:spChg chg="add mod">
          <ac:chgData name="Lauren Miceli" userId="4d56fe84-910c-4c7d-9eac-6378e2ad1ebb" providerId="ADAL" clId="{EA7A4AC9-D01E-429E-9633-20C3229160F2}" dt="2023-04-10T18:33:37.829" v="1851" actId="20577"/>
          <ac:spMkLst>
            <pc:docMk/>
            <pc:sldMk cId="1366311062" sldId="298"/>
            <ac:spMk id="5" creationId="{D13B484F-3497-3FCC-B82C-B55F2F9AB45A}"/>
          </ac:spMkLst>
        </pc:spChg>
        <pc:spChg chg="add mod">
          <ac:chgData name="Lauren Miceli" userId="4d56fe84-910c-4c7d-9eac-6378e2ad1ebb" providerId="ADAL" clId="{EA7A4AC9-D01E-429E-9633-20C3229160F2}" dt="2023-04-10T18:59:59.502" v="2203" actId="27636"/>
          <ac:spMkLst>
            <pc:docMk/>
            <pc:sldMk cId="1366311062" sldId="298"/>
            <ac:spMk id="6" creationId="{9EED2773-BC7D-B37E-F72F-C6787360CE14}"/>
          </ac:spMkLst>
        </pc:spChg>
        <pc:spChg chg="del">
          <ac:chgData name="Lauren Miceli" userId="4d56fe84-910c-4c7d-9eac-6378e2ad1ebb" providerId="ADAL" clId="{EA7A4AC9-D01E-429E-9633-20C3229160F2}" dt="2023-04-10T18:33:11.481" v="1833" actId="478"/>
          <ac:spMkLst>
            <pc:docMk/>
            <pc:sldMk cId="1366311062" sldId="298"/>
            <ac:spMk id="47" creationId="{167D37B9-A301-4761-8990-91AFC6B1E3CE}"/>
          </ac:spMkLst>
        </pc:spChg>
        <pc:picChg chg="mod">
          <ac:chgData name="Lauren Miceli" userId="4d56fe84-910c-4c7d-9eac-6378e2ad1ebb" providerId="ADAL" clId="{EA7A4AC9-D01E-429E-9633-20C3229160F2}" dt="2023-04-10T19:00:43.238" v="2219" actId="1076"/>
          <ac:picMkLst>
            <pc:docMk/>
            <pc:sldMk cId="1366311062" sldId="298"/>
            <ac:picMk id="10" creationId="{42869293-2C27-425E-AB76-1F3F75E25AA2}"/>
          </ac:picMkLst>
        </pc:picChg>
        <pc:picChg chg="mod">
          <ac:chgData name="Lauren Miceli" userId="4d56fe84-910c-4c7d-9eac-6378e2ad1ebb" providerId="ADAL" clId="{EA7A4AC9-D01E-429E-9633-20C3229160F2}" dt="2023-04-05T17:22:34.696" v="1617" actId="14826"/>
          <ac:picMkLst>
            <pc:docMk/>
            <pc:sldMk cId="1366311062" sldId="298"/>
            <ac:picMk id="41" creationId="{CA7AA561-D43A-44FB-9797-ADF1120FE134}"/>
          </ac:picMkLst>
        </pc:picChg>
      </pc:sldChg>
      <pc:sldChg chg="addSp delSp modSp add mod">
        <pc:chgData name="Lauren Miceli" userId="4d56fe84-910c-4c7d-9eac-6378e2ad1ebb" providerId="ADAL" clId="{EA7A4AC9-D01E-429E-9633-20C3229160F2}" dt="2023-04-05T16:55:16.839" v="1398" actId="14826"/>
        <pc:sldMkLst>
          <pc:docMk/>
          <pc:sldMk cId="2020230702" sldId="299"/>
        </pc:sldMkLst>
        <pc:spChg chg="del">
          <ac:chgData name="Lauren Miceli" userId="4d56fe84-910c-4c7d-9eac-6378e2ad1ebb" providerId="ADAL" clId="{EA7A4AC9-D01E-429E-9633-20C3229160F2}" dt="2023-04-05T16:41:48.619" v="1095" actId="478"/>
          <ac:spMkLst>
            <pc:docMk/>
            <pc:sldMk cId="2020230702" sldId="299"/>
            <ac:spMk id="2" creationId="{E5F191A4-7839-4F63-B17C-7C366C59488C}"/>
          </ac:spMkLst>
        </pc:spChg>
        <pc:spChg chg="add del mod">
          <ac:chgData name="Lauren Miceli" userId="4d56fe84-910c-4c7d-9eac-6378e2ad1ebb" providerId="ADAL" clId="{EA7A4AC9-D01E-429E-9633-20C3229160F2}" dt="2023-04-05T16:41:50.579" v="1096" actId="478"/>
          <ac:spMkLst>
            <pc:docMk/>
            <pc:sldMk cId="2020230702" sldId="299"/>
            <ac:spMk id="5" creationId="{AC4CFAF5-FFD2-C199-37A6-F6DCAB80C3BB}"/>
          </ac:spMkLst>
        </pc:spChg>
        <pc:spChg chg="del">
          <ac:chgData name="Lauren Miceli" userId="4d56fe84-910c-4c7d-9eac-6378e2ad1ebb" providerId="ADAL" clId="{EA7A4AC9-D01E-429E-9633-20C3229160F2}" dt="2023-04-05T16:41:56.949" v="1097" actId="478"/>
          <ac:spMkLst>
            <pc:docMk/>
            <pc:sldMk cId="2020230702" sldId="299"/>
            <ac:spMk id="9" creationId="{6B7AFC44-0B03-0440-894A-F417DCE9DDF5}"/>
          </ac:spMkLst>
        </pc:spChg>
        <pc:spChg chg="add del mod">
          <ac:chgData name="Lauren Miceli" userId="4d56fe84-910c-4c7d-9eac-6378e2ad1ebb" providerId="ADAL" clId="{EA7A4AC9-D01E-429E-9633-20C3229160F2}" dt="2023-04-05T16:41:58.350" v="1098" actId="478"/>
          <ac:spMkLst>
            <pc:docMk/>
            <pc:sldMk cId="2020230702" sldId="299"/>
            <ac:spMk id="10" creationId="{86F2642D-BEDB-207A-CFB8-1DF6793F38EA}"/>
          </ac:spMkLst>
        </pc:spChg>
        <pc:spChg chg="add del mod">
          <ac:chgData name="Lauren Miceli" userId="4d56fe84-910c-4c7d-9eac-6378e2ad1ebb" providerId="ADAL" clId="{EA7A4AC9-D01E-429E-9633-20C3229160F2}" dt="2023-04-05T16:43:02.489" v="1120" actId="21"/>
          <ac:spMkLst>
            <pc:docMk/>
            <pc:sldMk cId="2020230702" sldId="299"/>
            <ac:spMk id="12" creationId="{48BB5656-404E-C8C8-FBE3-88CDC4AA6F07}"/>
          </ac:spMkLst>
        </pc:spChg>
        <pc:spChg chg="add del mod">
          <ac:chgData name="Lauren Miceli" userId="4d56fe84-910c-4c7d-9eac-6378e2ad1ebb" providerId="ADAL" clId="{EA7A4AC9-D01E-429E-9633-20C3229160F2}" dt="2023-04-05T16:43:39.379" v="1126" actId="478"/>
          <ac:spMkLst>
            <pc:docMk/>
            <pc:sldMk cId="2020230702" sldId="299"/>
            <ac:spMk id="16" creationId="{35FF9294-355D-44DA-D876-7A9EA6EBB25E}"/>
          </ac:spMkLst>
        </pc:spChg>
        <pc:spChg chg="add mod">
          <ac:chgData name="Lauren Miceli" userId="4d56fe84-910c-4c7d-9eac-6378e2ad1ebb" providerId="ADAL" clId="{EA7A4AC9-D01E-429E-9633-20C3229160F2}" dt="2023-04-05T16:44:54.330" v="1157" actId="20577"/>
          <ac:spMkLst>
            <pc:docMk/>
            <pc:sldMk cId="2020230702" sldId="299"/>
            <ac:spMk id="19" creationId="{B234A5F3-98A7-FA03-205B-488890BA9758}"/>
          </ac:spMkLst>
        </pc:spChg>
        <pc:spChg chg="add mod">
          <ac:chgData name="Lauren Miceli" userId="4d56fe84-910c-4c7d-9eac-6378e2ad1ebb" providerId="ADAL" clId="{EA7A4AC9-D01E-429E-9633-20C3229160F2}" dt="2023-04-05T16:46:44.470" v="1206" actId="1036"/>
          <ac:spMkLst>
            <pc:docMk/>
            <pc:sldMk cId="2020230702" sldId="299"/>
            <ac:spMk id="20" creationId="{B7A07C87-FED3-5E50-A70E-469DC79BA19A}"/>
          </ac:spMkLst>
        </pc:spChg>
        <pc:spChg chg="add mod">
          <ac:chgData name="Lauren Miceli" userId="4d56fe84-910c-4c7d-9eac-6378e2ad1ebb" providerId="ADAL" clId="{EA7A4AC9-D01E-429E-9633-20C3229160F2}" dt="2023-04-05T16:46:44.470" v="1206" actId="1036"/>
          <ac:spMkLst>
            <pc:docMk/>
            <pc:sldMk cId="2020230702" sldId="299"/>
            <ac:spMk id="21" creationId="{E43C6EFF-E55D-6EE6-ECF4-3427BAFD9307}"/>
          </ac:spMkLst>
        </pc:spChg>
        <pc:spChg chg="add mod">
          <ac:chgData name="Lauren Miceli" userId="4d56fe84-910c-4c7d-9eac-6378e2ad1ebb" providerId="ADAL" clId="{EA7A4AC9-D01E-429E-9633-20C3229160F2}" dt="2023-04-05T16:46:44.470" v="1206" actId="1036"/>
          <ac:spMkLst>
            <pc:docMk/>
            <pc:sldMk cId="2020230702" sldId="299"/>
            <ac:spMk id="22" creationId="{E1ED02C3-C9CE-8F57-1A38-6E599AF8C07E}"/>
          </ac:spMkLst>
        </pc:spChg>
        <pc:spChg chg="add mod">
          <ac:chgData name="Lauren Miceli" userId="4d56fe84-910c-4c7d-9eac-6378e2ad1ebb" providerId="ADAL" clId="{EA7A4AC9-D01E-429E-9633-20C3229160F2}" dt="2023-04-05T16:46:44.470" v="1206" actId="1036"/>
          <ac:spMkLst>
            <pc:docMk/>
            <pc:sldMk cId="2020230702" sldId="299"/>
            <ac:spMk id="23" creationId="{EE22B378-A035-F3D9-7628-5C899DD2D45D}"/>
          </ac:spMkLst>
        </pc:spChg>
        <pc:spChg chg="add mod">
          <ac:chgData name="Lauren Miceli" userId="4d56fe84-910c-4c7d-9eac-6378e2ad1ebb" providerId="ADAL" clId="{EA7A4AC9-D01E-429E-9633-20C3229160F2}" dt="2023-04-05T16:46:44.470" v="1206" actId="1036"/>
          <ac:spMkLst>
            <pc:docMk/>
            <pc:sldMk cId="2020230702" sldId="299"/>
            <ac:spMk id="24" creationId="{F1866BC6-48D9-5901-30B7-C46A00FB4999}"/>
          </ac:spMkLst>
        </pc:spChg>
        <pc:spChg chg="add mod">
          <ac:chgData name="Lauren Miceli" userId="4d56fe84-910c-4c7d-9eac-6378e2ad1ebb" providerId="ADAL" clId="{EA7A4AC9-D01E-429E-9633-20C3229160F2}" dt="2023-04-05T16:46:44.470" v="1206" actId="1036"/>
          <ac:spMkLst>
            <pc:docMk/>
            <pc:sldMk cId="2020230702" sldId="299"/>
            <ac:spMk id="25" creationId="{97E9DA0D-C400-9E2C-6B96-1488B74D38E0}"/>
          </ac:spMkLst>
        </pc:spChg>
        <pc:spChg chg="add mod">
          <ac:chgData name="Lauren Miceli" userId="4d56fe84-910c-4c7d-9eac-6378e2ad1ebb" providerId="ADAL" clId="{EA7A4AC9-D01E-429E-9633-20C3229160F2}" dt="2023-04-05T16:48:54.079" v="1345" actId="113"/>
          <ac:spMkLst>
            <pc:docMk/>
            <pc:sldMk cId="2020230702" sldId="299"/>
            <ac:spMk id="26" creationId="{896D29A9-3CB2-9E3E-18AB-F048F9EC403A}"/>
          </ac:spMkLst>
        </pc:spChg>
        <pc:spChg chg="add mod">
          <ac:chgData name="Lauren Miceli" userId="4d56fe84-910c-4c7d-9eac-6378e2ad1ebb" providerId="ADAL" clId="{EA7A4AC9-D01E-429E-9633-20C3229160F2}" dt="2023-04-05T16:49:01.269" v="1346" actId="113"/>
          <ac:spMkLst>
            <pc:docMk/>
            <pc:sldMk cId="2020230702" sldId="299"/>
            <ac:spMk id="27" creationId="{33FF3B1A-96B0-0CCD-8CE8-8A0BBC38856A}"/>
          </ac:spMkLst>
        </pc:spChg>
        <pc:spChg chg="add mod">
          <ac:chgData name="Lauren Miceli" userId="4d56fe84-910c-4c7d-9eac-6378e2ad1ebb" providerId="ADAL" clId="{EA7A4AC9-D01E-429E-9633-20C3229160F2}" dt="2023-04-05T16:49:01.269" v="1346" actId="113"/>
          <ac:spMkLst>
            <pc:docMk/>
            <pc:sldMk cId="2020230702" sldId="299"/>
            <ac:spMk id="28" creationId="{991780F1-9AFB-0E6B-14BE-F0EC1E6F063D}"/>
          </ac:spMkLst>
        </pc:spChg>
        <pc:spChg chg="add mod">
          <ac:chgData name="Lauren Miceli" userId="4d56fe84-910c-4c7d-9eac-6378e2ad1ebb" providerId="ADAL" clId="{EA7A4AC9-D01E-429E-9633-20C3229160F2}" dt="2023-04-05T16:54:18.669" v="1391" actId="20577"/>
          <ac:spMkLst>
            <pc:docMk/>
            <pc:sldMk cId="2020230702" sldId="299"/>
            <ac:spMk id="29" creationId="{C1441430-C302-6483-DE2F-DA1F933AA853}"/>
          </ac:spMkLst>
        </pc:spChg>
        <pc:spChg chg="add mod">
          <ac:chgData name="Lauren Miceli" userId="4d56fe84-910c-4c7d-9eac-6378e2ad1ebb" providerId="ADAL" clId="{EA7A4AC9-D01E-429E-9633-20C3229160F2}" dt="2023-04-05T16:49:01.269" v="1346" actId="113"/>
          <ac:spMkLst>
            <pc:docMk/>
            <pc:sldMk cId="2020230702" sldId="299"/>
            <ac:spMk id="30" creationId="{196F8CB2-5AA5-B56C-EA99-CF652AB4E700}"/>
          </ac:spMkLst>
        </pc:spChg>
        <pc:spChg chg="add mod">
          <ac:chgData name="Lauren Miceli" userId="4d56fe84-910c-4c7d-9eac-6378e2ad1ebb" providerId="ADAL" clId="{EA7A4AC9-D01E-429E-9633-20C3229160F2}" dt="2023-04-05T16:49:01.269" v="1346" actId="113"/>
          <ac:spMkLst>
            <pc:docMk/>
            <pc:sldMk cId="2020230702" sldId="299"/>
            <ac:spMk id="31" creationId="{E0382422-1195-136D-EA6B-88003E37E8BC}"/>
          </ac:spMkLst>
        </pc:spChg>
        <pc:spChg chg="add del mod">
          <ac:chgData name="Lauren Miceli" userId="4d56fe84-910c-4c7d-9eac-6378e2ad1ebb" providerId="ADAL" clId="{EA7A4AC9-D01E-429E-9633-20C3229160F2}" dt="2023-04-05T16:49:59.169" v="1355" actId="478"/>
          <ac:spMkLst>
            <pc:docMk/>
            <pc:sldMk cId="2020230702" sldId="299"/>
            <ac:spMk id="32" creationId="{59747485-40CA-FAC3-5ADD-794108961271}"/>
          </ac:spMkLst>
        </pc:spChg>
        <pc:picChg chg="del">
          <ac:chgData name="Lauren Miceli" userId="4d56fe84-910c-4c7d-9eac-6378e2ad1ebb" providerId="ADAL" clId="{EA7A4AC9-D01E-429E-9633-20C3229160F2}" dt="2023-04-05T16:41:59.349" v="1099" actId="478"/>
          <ac:picMkLst>
            <pc:docMk/>
            <pc:sldMk cId="2020230702" sldId="299"/>
            <ac:picMk id="13" creationId="{D011D1D7-F91B-4889-9F78-48141734832D}"/>
          </ac:picMkLst>
        </pc:picChg>
        <pc:picChg chg="del">
          <ac:chgData name="Lauren Miceli" userId="4d56fe84-910c-4c7d-9eac-6378e2ad1ebb" providerId="ADAL" clId="{EA7A4AC9-D01E-429E-9633-20C3229160F2}" dt="2023-04-05T16:41:59.809" v="1100" actId="478"/>
          <ac:picMkLst>
            <pc:docMk/>
            <pc:sldMk cId="2020230702" sldId="299"/>
            <ac:picMk id="15" creationId="{6EA42601-F5C4-4907-9F88-F919F53E0BB3}"/>
          </ac:picMkLst>
        </pc:picChg>
        <pc:picChg chg="add mod modCrop">
          <ac:chgData name="Lauren Miceli" userId="4d56fe84-910c-4c7d-9eac-6378e2ad1ebb" providerId="ADAL" clId="{EA7A4AC9-D01E-429E-9633-20C3229160F2}" dt="2023-04-05T16:44:09.969" v="1135" actId="732"/>
          <ac:picMkLst>
            <pc:docMk/>
            <pc:sldMk cId="2020230702" sldId="299"/>
            <ac:picMk id="18" creationId="{8C12EF8C-EF2B-7D14-B515-2C02F9092855}"/>
          </ac:picMkLst>
        </pc:picChg>
        <pc:picChg chg="add mod">
          <ac:chgData name="Lauren Miceli" userId="4d56fe84-910c-4c7d-9eac-6378e2ad1ebb" providerId="ADAL" clId="{EA7A4AC9-D01E-429E-9633-20C3229160F2}" dt="2023-04-05T16:50:21.429" v="1361" actId="14826"/>
          <ac:picMkLst>
            <pc:docMk/>
            <pc:sldMk cId="2020230702" sldId="299"/>
            <ac:picMk id="34" creationId="{36419398-B99D-FBA8-08EF-102B439B96C4}"/>
          </ac:picMkLst>
        </pc:picChg>
        <pc:picChg chg="add mod">
          <ac:chgData name="Lauren Miceli" userId="4d56fe84-910c-4c7d-9eac-6378e2ad1ebb" providerId="ADAL" clId="{EA7A4AC9-D01E-429E-9633-20C3229160F2}" dt="2023-04-05T16:50:14.989" v="1360" actId="1076"/>
          <ac:picMkLst>
            <pc:docMk/>
            <pc:sldMk cId="2020230702" sldId="299"/>
            <ac:picMk id="35" creationId="{5D79CA63-E14F-3B6E-F6D0-E50441D452EB}"/>
          </ac:picMkLst>
        </pc:picChg>
        <pc:picChg chg="add mod">
          <ac:chgData name="Lauren Miceli" userId="4d56fe84-910c-4c7d-9eac-6378e2ad1ebb" providerId="ADAL" clId="{EA7A4AC9-D01E-429E-9633-20C3229160F2}" dt="2023-04-05T16:50:31.439" v="1364" actId="14826"/>
          <ac:picMkLst>
            <pc:docMk/>
            <pc:sldMk cId="2020230702" sldId="299"/>
            <ac:picMk id="36" creationId="{84708FD7-6A91-C7A7-5F95-64EE359E3FFF}"/>
          </ac:picMkLst>
        </pc:picChg>
        <pc:picChg chg="add mod">
          <ac:chgData name="Lauren Miceli" userId="4d56fe84-910c-4c7d-9eac-6378e2ad1ebb" providerId="ADAL" clId="{EA7A4AC9-D01E-429E-9633-20C3229160F2}" dt="2023-04-05T16:51:06.884" v="1367" actId="14826"/>
          <ac:picMkLst>
            <pc:docMk/>
            <pc:sldMk cId="2020230702" sldId="299"/>
            <ac:picMk id="37" creationId="{03A19F31-1F92-2782-1E8D-EB9FE01246E2}"/>
          </ac:picMkLst>
        </pc:picChg>
        <pc:picChg chg="add mod">
          <ac:chgData name="Lauren Miceli" userId="4d56fe84-910c-4c7d-9eac-6378e2ad1ebb" providerId="ADAL" clId="{EA7A4AC9-D01E-429E-9633-20C3229160F2}" dt="2023-04-05T16:55:05.789" v="1395" actId="14100"/>
          <ac:picMkLst>
            <pc:docMk/>
            <pc:sldMk cId="2020230702" sldId="299"/>
            <ac:picMk id="38" creationId="{C328B847-8226-E37B-1BA7-43A347CBC8A0}"/>
          </ac:picMkLst>
        </pc:picChg>
        <pc:picChg chg="add mod">
          <ac:chgData name="Lauren Miceli" userId="4d56fe84-910c-4c7d-9eac-6378e2ad1ebb" providerId="ADAL" clId="{EA7A4AC9-D01E-429E-9633-20C3229160F2}" dt="2023-04-05T16:55:16.839" v="1398" actId="14826"/>
          <ac:picMkLst>
            <pc:docMk/>
            <pc:sldMk cId="2020230702" sldId="299"/>
            <ac:picMk id="39" creationId="{61214D57-6E0B-871A-AD3D-4F79D51DDA25}"/>
          </ac:picMkLst>
        </pc:picChg>
        <pc:picChg chg="add del mod ord">
          <ac:chgData name="Lauren Miceli" userId="4d56fe84-910c-4c7d-9eac-6378e2ad1ebb" providerId="ADAL" clId="{EA7A4AC9-D01E-429E-9633-20C3229160F2}" dt="2023-04-05T16:43:35.920" v="1125" actId="478"/>
          <ac:picMkLst>
            <pc:docMk/>
            <pc:sldMk cId="2020230702" sldId="299"/>
            <ac:picMk id="62" creationId="{A2FFB594-F12D-4187-B225-766DFDE5B4F3}"/>
          </ac:picMkLst>
        </pc:picChg>
      </pc:sldChg>
      <pc:sldChg chg="add del">
        <pc:chgData name="Lauren Miceli" userId="4d56fe84-910c-4c7d-9eac-6378e2ad1ebb" providerId="ADAL" clId="{EA7A4AC9-D01E-429E-9633-20C3229160F2}" dt="2023-04-05T16:41:35.639" v="1093"/>
        <pc:sldMkLst>
          <pc:docMk/>
          <pc:sldMk cId="2110940808" sldId="299"/>
        </pc:sldMkLst>
      </pc:sldChg>
      <pc:sldChg chg="addSp delSp modSp add del mod">
        <pc:chgData name="Lauren Miceli" userId="4d56fe84-910c-4c7d-9eac-6378e2ad1ebb" providerId="ADAL" clId="{EA7A4AC9-D01E-429E-9633-20C3229160F2}" dt="2023-04-05T16:41:12.764" v="1091" actId="47"/>
        <pc:sldMkLst>
          <pc:docMk/>
          <pc:sldMk cId="2997543634" sldId="299"/>
        </pc:sldMkLst>
        <pc:spChg chg="mod">
          <ac:chgData name="Lauren Miceli" userId="4d56fe84-910c-4c7d-9eac-6378e2ad1ebb" providerId="ADAL" clId="{EA7A4AC9-D01E-429E-9633-20C3229160F2}" dt="2023-04-05T16:31:51.030" v="929" actId="20577"/>
          <ac:spMkLst>
            <pc:docMk/>
            <pc:sldMk cId="2997543634" sldId="299"/>
            <ac:spMk id="2" creationId="{D543047E-FBFD-4F79-BCA5-10E69740F030}"/>
          </ac:spMkLst>
        </pc:spChg>
        <pc:spChg chg="add mod">
          <ac:chgData name="Lauren Miceli" userId="4d56fe84-910c-4c7d-9eac-6378e2ad1ebb" providerId="ADAL" clId="{EA7A4AC9-D01E-429E-9633-20C3229160F2}" dt="2023-04-05T16:38:33.989" v="1090" actId="20577"/>
          <ac:spMkLst>
            <pc:docMk/>
            <pc:sldMk cId="2997543634" sldId="299"/>
            <ac:spMk id="7" creationId="{13F33740-E7A2-3BAE-A65D-E6BA5C1A1432}"/>
          </ac:spMkLst>
        </pc:spChg>
        <pc:spChg chg="add del mod topLvl">
          <ac:chgData name="Lauren Miceli" userId="4d56fe84-910c-4c7d-9eac-6378e2ad1ebb" providerId="ADAL" clId="{EA7A4AC9-D01E-429E-9633-20C3229160F2}" dt="2023-04-05T16:38:21.479" v="1072" actId="108"/>
          <ac:spMkLst>
            <pc:docMk/>
            <pc:sldMk cId="2997543634" sldId="299"/>
            <ac:spMk id="20" creationId="{C7BD6C92-A60D-ED5E-067C-0CB2C5EE9BC4}"/>
          </ac:spMkLst>
        </pc:spChg>
        <pc:spChg chg="del mod topLvl">
          <ac:chgData name="Lauren Miceli" userId="4d56fe84-910c-4c7d-9eac-6378e2ad1ebb" providerId="ADAL" clId="{EA7A4AC9-D01E-429E-9633-20C3229160F2}" dt="2023-04-05T16:32:19.130" v="936" actId="478"/>
          <ac:spMkLst>
            <pc:docMk/>
            <pc:sldMk cId="2997543634" sldId="299"/>
            <ac:spMk id="22" creationId="{A725E6A1-E606-65D2-0D45-2AA9CCE7307C}"/>
          </ac:spMkLst>
        </pc:spChg>
        <pc:spChg chg="add del mod">
          <ac:chgData name="Lauren Miceli" userId="4d56fe84-910c-4c7d-9eac-6378e2ad1ebb" providerId="ADAL" clId="{EA7A4AC9-D01E-429E-9633-20C3229160F2}" dt="2023-04-05T16:34:36.100" v="969" actId="478"/>
          <ac:spMkLst>
            <pc:docMk/>
            <pc:sldMk cId="2997543634" sldId="299"/>
            <ac:spMk id="24" creationId="{5D9254E5-3395-FE79-5B21-1168219E0B95}"/>
          </ac:spMkLst>
        </pc:spChg>
        <pc:grpChg chg="del">
          <ac:chgData name="Lauren Miceli" userId="4d56fe84-910c-4c7d-9eac-6378e2ad1ebb" providerId="ADAL" clId="{EA7A4AC9-D01E-429E-9633-20C3229160F2}" dt="2023-04-05T16:32:13.959" v="934" actId="165"/>
          <ac:grpSpMkLst>
            <pc:docMk/>
            <pc:sldMk cId="2997543634" sldId="299"/>
            <ac:grpSpMk id="23" creationId="{4A16828C-3955-589A-3FDF-4B4555FE0020}"/>
          </ac:grpSpMkLst>
        </pc:grpChg>
        <pc:graphicFrameChg chg="add del mod">
          <ac:chgData name="Lauren Miceli" userId="4d56fe84-910c-4c7d-9eac-6378e2ad1ebb" providerId="ADAL" clId="{EA7A4AC9-D01E-429E-9633-20C3229160F2}" dt="2023-04-05T16:32:41.349" v="950"/>
          <ac:graphicFrameMkLst>
            <pc:docMk/>
            <pc:sldMk cId="2997543634" sldId="299"/>
            <ac:graphicFrameMk id="6" creationId="{C90CC7B8-36E9-83B3-3684-BD22EABBEF4E}"/>
          </ac:graphicFrameMkLst>
        </pc:graphicFrameChg>
        <pc:picChg chg="del">
          <ac:chgData name="Lauren Miceli" userId="4d56fe84-910c-4c7d-9eac-6378e2ad1ebb" providerId="ADAL" clId="{EA7A4AC9-D01E-429E-9633-20C3229160F2}" dt="2023-04-05T16:31:55.860" v="930" actId="478"/>
          <ac:picMkLst>
            <pc:docMk/>
            <pc:sldMk cId="2997543634" sldId="299"/>
            <ac:picMk id="26" creationId="{D3030C7E-4DBE-CFA7-91E2-1B0D305630D3}"/>
          </ac:picMkLst>
        </pc:picChg>
        <pc:picChg chg="add del mod">
          <ac:chgData name="Lauren Miceli" userId="4d56fe84-910c-4c7d-9eac-6378e2ad1ebb" providerId="ADAL" clId="{EA7A4AC9-D01E-429E-9633-20C3229160F2}" dt="2023-04-05T16:32:41.349" v="950"/>
          <ac:picMkLst>
            <pc:docMk/>
            <pc:sldMk cId="2997543634" sldId="299"/>
            <ac:picMk id="1025" creationId="{A11A8EE5-02E5-FB20-B979-838E5B314D98}"/>
          </ac:picMkLst>
        </pc:picChg>
        <pc:picChg chg="add del mod">
          <ac:chgData name="Lauren Miceli" userId="4d56fe84-910c-4c7d-9eac-6378e2ad1ebb" providerId="ADAL" clId="{EA7A4AC9-D01E-429E-9633-20C3229160F2}" dt="2023-04-05T16:32:41.349" v="950"/>
          <ac:picMkLst>
            <pc:docMk/>
            <pc:sldMk cId="2997543634" sldId="299"/>
            <ac:picMk id="1026" creationId="{35A62735-21F1-4DB4-3314-1126AFD9BE69}"/>
          </ac:picMkLst>
        </pc:picChg>
        <pc:picChg chg="add del mod">
          <ac:chgData name="Lauren Miceli" userId="4d56fe84-910c-4c7d-9eac-6378e2ad1ebb" providerId="ADAL" clId="{EA7A4AC9-D01E-429E-9633-20C3229160F2}" dt="2023-04-05T16:32:41.349" v="950"/>
          <ac:picMkLst>
            <pc:docMk/>
            <pc:sldMk cId="2997543634" sldId="299"/>
            <ac:picMk id="1027" creationId="{EDFC030A-5792-B1BB-C226-236EAD753D2A}"/>
          </ac:picMkLst>
        </pc:picChg>
        <pc:picChg chg="add del mod">
          <ac:chgData name="Lauren Miceli" userId="4d56fe84-910c-4c7d-9eac-6378e2ad1ebb" providerId="ADAL" clId="{EA7A4AC9-D01E-429E-9633-20C3229160F2}" dt="2023-04-05T16:32:41.349" v="950"/>
          <ac:picMkLst>
            <pc:docMk/>
            <pc:sldMk cId="2997543634" sldId="299"/>
            <ac:picMk id="1028" creationId="{FF184BC9-635F-E244-24A4-A2BEE127B9AD}"/>
          </ac:picMkLst>
        </pc:picChg>
        <pc:picChg chg="add del mod">
          <ac:chgData name="Lauren Miceli" userId="4d56fe84-910c-4c7d-9eac-6378e2ad1ebb" providerId="ADAL" clId="{EA7A4AC9-D01E-429E-9633-20C3229160F2}" dt="2023-04-05T16:32:41.349" v="950"/>
          <ac:picMkLst>
            <pc:docMk/>
            <pc:sldMk cId="2997543634" sldId="299"/>
            <ac:picMk id="1029" creationId="{777D31A2-D110-7344-ED3B-3C7D4CC0E203}"/>
          </ac:picMkLst>
        </pc:picChg>
        <pc:picChg chg="add del mod">
          <ac:chgData name="Lauren Miceli" userId="4d56fe84-910c-4c7d-9eac-6378e2ad1ebb" providerId="ADAL" clId="{EA7A4AC9-D01E-429E-9633-20C3229160F2}" dt="2023-04-05T16:32:41.349" v="950"/>
          <ac:picMkLst>
            <pc:docMk/>
            <pc:sldMk cId="2997543634" sldId="299"/>
            <ac:picMk id="1030" creationId="{08EAAA90-344C-9E0A-38EE-B15888FB8508}"/>
          </ac:picMkLst>
        </pc:picChg>
        <pc:picChg chg="add del mod">
          <ac:chgData name="Lauren Miceli" userId="4d56fe84-910c-4c7d-9eac-6378e2ad1ebb" providerId="ADAL" clId="{EA7A4AC9-D01E-429E-9633-20C3229160F2}" dt="2023-04-05T16:32:41.349" v="950"/>
          <ac:picMkLst>
            <pc:docMk/>
            <pc:sldMk cId="2997543634" sldId="299"/>
            <ac:picMk id="1031" creationId="{DA6DA812-BD1D-4E7C-B21E-4DE00CC33ACB}"/>
          </ac:picMkLst>
        </pc:picChg>
        <pc:picChg chg="add del mod">
          <ac:chgData name="Lauren Miceli" userId="4d56fe84-910c-4c7d-9eac-6378e2ad1ebb" providerId="ADAL" clId="{EA7A4AC9-D01E-429E-9633-20C3229160F2}" dt="2023-04-05T16:32:41.349" v="950"/>
          <ac:picMkLst>
            <pc:docMk/>
            <pc:sldMk cId="2997543634" sldId="299"/>
            <ac:picMk id="1032" creationId="{B4E16A1E-B5AA-A609-AF98-81596A5630B5}"/>
          </ac:picMkLst>
        </pc:picChg>
      </pc:sldChg>
      <pc:sldChg chg="addSp delSp modSp add mod">
        <pc:chgData name="Lauren Miceli" userId="4d56fe84-910c-4c7d-9eac-6378e2ad1ebb" providerId="ADAL" clId="{EA7A4AC9-D01E-429E-9633-20C3229160F2}" dt="2023-04-10T18:30:57.338" v="1827" actId="1076"/>
        <pc:sldMkLst>
          <pc:docMk/>
          <pc:sldMk cId="902312561" sldId="300"/>
        </pc:sldMkLst>
        <pc:spChg chg="mod">
          <ac:chgData name="Lauren Miceli" userId="4d56fe84-910c-4c7d-9eac-6378e2ad1ebb" providerId="ADAL" clId="{EA7A4AC9-D01E-429E-9633-20C3229160F2}" dt="2023-04-10T18:30:46.379" v="1826" actId="1076"/>
          <ac:spMkLst>
            <pc:docMk/>
            <pc:sldMk cId="902312561" sldId="300"/>
            <ac:spMk id="2" creationId="{D543047E-FBFD-4F79-BCA5-10E69740F030}"/>
          </ac:spMkLst>
        </pc:spChg>
        <pc:spChg chg="add mod">
          <ac:chgData name="Lauren Miceli" userId="4d56fe84-910c-4c7d-9eac-6378e2ad1ebb" providerId="ADAL" clId="{EA7A4AC9-D01E-429E-9633-20C3229160F2}" dt="2023-04-05T17:05:43.573" v="1596" actId="1076"/>
          <ac:spMkLst>
            <pc:docMk/>
            <pc:sldMk cId="902312561" sldId="300"/>
            <ac:spMk id="10" creationId="{5836625D-0874-D492-9DA7-D925D9DE096E}"/>
          </ac:spMkLst>
        </pc:spChg>
        <pc:spChg chg="del mod">
          <ac:chgData name="Lauren Miceli" userId="4d56fe84-910c-4c7d-9eac-6378e2ad1ebb" providerId="ADAL" clId="{EA7A4AC9-D01E-429E-9633-20C3229160F2}" dt="2023-04-05T17:01:43.232" v="1564" actId="478"/>
          <ac:spMkLst>
            <pc:docMk/>
            <pc:sldMk cId="902312561" sldId="300"/>
            <ac:spMk id="12" creationId="{80FA564F-2A13-1F59-CF57-144929609938}"/>
          </ac:spMkLst>
        </pc:spChg>
        <pc:spChg chg="del mod">
          <ac:chgData name="Lauren Miceli" userId="4d56fe84-910c-4c7d-9eac-6378e2ad1ebb" providerId="ADAL" clId="{EA7A4AC9-D01E-429E-9633-20C3229160F2}" dt="2023-04-05T17:01:46.657" v="1569" actId="478"/>
          <ac:spMkLst>
            <pc:docMk/>
            <pc:sldMk cId="902312561" sldId="300"/>
            <ac:spMk id="14" creationId="{AB9E42AB-5D8F-C4D9-90E5-8D4A1299639C}"/>
          </ac:spMkLst>
        </pc:spChg>
        <pc:spChg chg="del">
          <ac:chgData name="Lauren Miceli" userId="4d56fe84-910c-4c7d-9eac-6378e2ad1ebb" providerId="ADAL" clId="{EA7A4AC9-D01E-429E-9633-20C3229160F2}" dt="2023-04-05T17:01:41.577" v="1561" actId="478"/>
          <ac:spMkLst>
            <pc:docMk/>
            <pc:sldMk cId="902312561" sldId="300"/>
            <ac:spMk id="15" creationId="{E7598323-0C83-83E2-1E74-16B40B654846}"/>
          </ac:spMkLst>
        </pc:spChg>
        <pc:spChg chg="mod">
          <ac:chgData name="Lauren Miceli" userId="4d56fe84-910c-4c7d-9eac-6378e2ad1ebb" providerId="ADAL" clId="{EA7A4AC9-D01E-429E-9633-20C3229160F2}" dt="2023-04-10T18:30:25.262" v="1821" actId="1076"/>
          <ac:spMkLst>
            <pc:docMk/>
            <pc:sldMk cId="902312561" sldId="300"/>
            <ac:spMk id="37" creationId="{3617584A-1961-7B76-F3ED-615B6AFA7733}"/>
          </ac:spMkLst>
        </pc:spChg>
        <pc:grpChg chg="mod">
          <ac:chgData name="Lauren Miceli" userId="4d56fe84-910c-4c7d-9eac-6378e2ad1ebb" providerId="ADAL" clId="{EA7A4AC9-D01E-429E-9633-20C3229160F2}" dt="2023-04-10T18:30:57.338" v="1827" actId="1076"/>
          <ac:grpSpMkLst>
            <pc:docMk/>
            <pc:sldMk cId="902312561" sldId="300"/>
            <ac:grpSpMk id="6" creationId="{E83C8E6B-56FE-9E1A-3375-1E460ABBDB17}"/>
          </ac:grpSpMkLst>
        </pc:grpChg>
        <pc:picChg chg="add del mod modCrop">
          <ac:chgData name="Lauren Miceli" userId="4d56fe84-910c-4c7d-9eac-6378e2ad1ebb" providerId="ADAL" clId="{EA7A4AC9-D01E-429E-9633-20C3229160F2}" dt="2023-04-05T17:03:16.041" v="1573" actId="478"/>
          <ac:picMkLst>
            <pc:docMk/>
            <pc:sldMk cId="902312561" sldId="300"/>
            <ac:picMk id="7" creationId="{820F8689-E4CD-C8ED-DAD2-375751825E96}"/>
          </ac:picMkLst>
        </pc:picChg>
        <pc:picChg chg="mod">
          <ac:chgData name="Lauren Miceli" userId="4d56fe84-910c-4c7d-9eac-6378e2ad1ebb" providerId="ADAL" clId="{EA7A4AC9-D01E-429E-9633-20C3229160F2}" dt="2023-04-10T18:30:42.361" v="1825" actId="14100"/>
          <ac:picMkLst>
            <pc:docMk/>
            <pc:sldMk cId="902312561" sldId="300"/>
            <ac:picMk id="8" creationId="{A14A165C-A976-5D60-DBBD-CDE33E1709BE}"/>
          </ac:picMkLst>
        </pc:picChg>
        <pc:picChg chg="add mod">
          <ac:chgData name="Lauren Miceli" userId="4d56fe84-910c-4c7d-9eac-6378e2ad1ebb" providerId="ADAL" clId="{EA7A4AC9-D01E-429E-9633-20C3229160F2}" dt="2023-04-05T17:05:04.942" v="1581" actId="1076"/>
          <ac:picMkLst>
            <pc:docMk/>
            <pc:sldMk cId="902312561" sldId="300"/>
            <ac:picMk id="9" creationId="{BCBE1F8A-EE7E-F9F1-5475-166B08F5F371}"/>
          </ac:picMkLst>
        </pc:picChg>
        <pc:picChg chg="mod modCrop">
          <ac:chgData name="Lauren Miceli" userId="4d56fe84-910c-4c7d-9eac-6378e2ad1ebb" providerId="ADAL" clId="{EA7A4AC9-D01E-429E-9633-20C3229160F2}" dt="2023-04-05T17:12:51.659" v="1612" actId="18131"/>
          <ac:picMkLst>
            <pc:docMk/>
            <pc:sldMk cId="902312561" sldId="300"/>
            <ac:picMk id="17" creationId="{42D0774C-CB78-4A97-B5DD-5888BB006248}"/>
          </ac:picMkLst>
        </pc:picChg>
        <pc:cxnChg chg="del">
          <ac:chgData name="Lauren Miceli" userId="4d56fe84-910c-4c7d-9eac-6378e2ad1ebb" providerId="ADAL" clId="{EA7A4AC9-D01E-429E-9633-20C3229160F2}" dt="2023-04-05T17:01:43.838" v="1565" actId="478"/>
          <ac:cxnSpMkLst>
            <pc:docMk/>
            <pc:sldMk cId="902312561" sldId="300"/>
            <ac:cxnSpMk id="16" creationId="{810A1E82-BC47-B0AF-230E-3CACA1C92A8F}"/>
          </ac:cxnSpMkLst>
        </pc:cxnChg>
        <pc:cxnChg chg="del">
          <ac:chgData name="Lauren Miceli" userId="4d56fe84-910c-4c7d-9eac-6378e2ad1ebb" providerId="ADAL" clId="{EA7A4AC9-D01E-429E-9633-20C3229160F2}" dt="2023-04-05T17:01:45.609" v="1567" actId="478"/>
          <ac:cxnSpMkLst>
            <pc:docMk/>
            <pc:sldMk cId="902312561" sldId="300"/>
            <ac:cxnSpMk id="25" creationId="{46D0FFFD-802B-B31D-0B20-9846AE0F85A7}"/>
          </ac:cxnSpMkLst>
        </pc:cxnChg>
        <pc:cxnChg chg="del">
          <ac:chgData name="Lauren Miceli" userId="4d56fe84-910c-4c7d-9eac-6378e2ad1ebb" providerId="ADAL" clId="{EA7A4AC9-D01E-429E-9633-20C3229160F2}" dt="2023-04-05T17:01:44.737" v="1566" actId="478"/>
          <ac:cxnSpMkLst>
            <pc:docMk/>
            <pc:sldMk cId="902312561" sldId="300"/>
            <ac:cxnSpMk id="30" creationId="{3437D200-0A33-449C-7B2E-9458031A38FD}"/>
          </ac:cxnSpMkLst>
        </pc:cxnChg>
      </pc:sldChg>
      <pc:sldChg chg="add del">
        <pc:chgData name="Lauren Miceli" userId="4d56fe84-910c-4c7d-9eac-6378e2ad1ebb" providerId="ADAL" clId="{EA7A4AC9-D01E-429E-9633-20C3229160F2}" dt="2023-04-05T17:00:15.259" v="1526"/>
        <pc:sldMkLst>
          <pc:docMk/>
          <pc:sldMk cId="1468073407" sldId="300"/>
        </pc:sldMkLst>
      </pc:sldChg>
      <pc:sldChg chg="addSp delSp modSp new del mod">
        <pc:chgData name="Lauren Miceli" userId="4d56fe84-910c-4c7d-9eac-6378e2ad1ebb" providerId="ADAL" clId="{EA7A4AC9-D01E-429E-9633-20C3229160F2}" dt="2023-04-05T16:43:09.589" v="1121" actId="680"/>
        <pc:sldMkLst>
          <pc:docMk/>
          <pc:sldMk cId="2945112636" sldId="300"/>
        </pc:sldMkLst>
        <pc:spChg chg="mod">
          <ac:chgData name="Lauren Miceli" userId="4d56fe84-910c-4c7d-9eac-6378e2ad1ebb" providerId="ADAL" clId="{EA7A4AC9-D01E-429E-9633-20C3229160F2}" dt="2023-04-05T16:43:00.419" v="1117" actId="1076"/>
          <ac:spMkLst>
            <pc:docMk/>
            <pc:sldMk cId="2945112636" sldId="300"/>
            <ac:spMk id="2" creationId="{607B7C61-876B-2DA3-91A9-D282620CFDA4}"/>
          </ac:spMkLst>
        </pc:spChg>
        <pc:spChg chg="mod">
          <ac:chgData name="Lauren Miceli" userId="4d56fe84-910c-4c7d-9eac-6378e2ad1ebb" providerId="ADAL" clId="{EA7A4AC9-D01E-429E-9633-20C3229160F2}" dt="2023-04-05T16:43:00.809" v="1118" actId="1076"/>
          <ac:spMkLst>
            <pc:docMk/>
            <pc:sldMk cId="2945112636" sldId="300"/>
            <ac:spMk id="4" creationId="{2797B536-73A9-DA53-20A9-3F6D466DB48E}"/>
          </ac:spMkLst>
        </pc:spChg>
        <pc:picChg chg="add del mod">
          <ac:chgData name="Lauren Miceli" userId="4d56fe84-910c-4c7d-9eac-6378e2ad1ebb" providerId="ADAL" clId="{EA7A4AC9-D01E-429E-9633-20C3229160F2}" dt="2023-04-05T16:43:01.569" v="1119"/>
          <ac:picMkLst>
            <pc:docMk/>
            <pc:sldMk cId="2945112636" sldId="300"/>
            <ac:picMk id="8" creationId="{9B5D2388-6C1D-3A7B-B9F1-93D40C815ACA}"/>
          </ac:picMkLst>
        </pc:picChg>
      </pc:sldChg>
      <pc:sldChg chg="modSp mod">
        <pc:chgData name="Lauren Miceli" userId="4d56fe84-910c-4c7d-9eac-6378e2ad1ebb" providerId="ADAL" clId="{EA7A4AC9-D01E-429E-9633-20C3229160F2}" dt="2023-04-10T18:18:28.153" v="1626" actId="1038"/>
        <pc:sldMkLst>
          <pc:docMk/>
          <pc:sldMk cId="1596506596" sldId="302"/>
        </pc:sldMkLst>
        <pc:picChg chg="mod">
          <ac:chgData name="Lauren Miceli" userId="4d56fe84-910c-4c7d-9eac-6378e2ad1ebb" providerId="ADAL" clId="{EA7A4AC9-D01E-429E-9633-20C3229160F2}" dt="2023-04-10T18:18:28.153" v="1626" actId="1038"/>
          <ac:picMkLst>
            <pc:docMk/>
            <pc:sldMk cId="1596506596" sldId="302"/>
            <ac:picMk id="10" creationId="{BE3BE630-4772-1138-071F-7122BDBE1FA8}"/>
          </ac:picMkLst>
        </pc:picChg>
      </pc:sldChg>
      <pc:sldChg chg="del">
        <pc:chgData name="Lauren Miceli" userId="4d56fe84-910c-4c7d-9eac-6378e2ad1ebb" providerId="ADAL" clId="{EA7A4AC9-D01E-429E-9633-20C3229160F2}" dt="2023-04-10T19:01:03.810" v="2220" actId="47"/>
        <pc:sldMkLst>
          <pc:docMk/>
          <pc:sldMk cId="2793524230" sldId="304"/>
        </pc:sldMkLst>
      </pc:sldChg>
      <pc:sldChg chg="addSp delSp modSp mod">
        <pc:chgData name="Lauren Miceli" userId="4d56fe84-910c-4c7d-9eac-6378e2ad1ebb" providerId="ADAL" clId="{EA7A4AC9-D01E-429E-9633-20C3229160F2}" dt="2023-04-17T18:00:38.780" v="2255" actId="1076"/>
        <pc:sldMkLst>
          <pc:docMk/>
          <pc:sldMk cId="436327961" sldId="305"/>
        </pc:sldMkLst>
        <pc:spChg chg="add del mod">
          <ac:chgData name="Lauren Miceli" userId="4d56fe84-910c-4c7d-9eac-6378e2ad1ebb" providerId="ADAL" clId="{EA7A4AC9-D01E-429E-9633-20C3229160F2}" dt="2023-04-10T18:22:41.492" v="1638" actId="478"/>
          <ac:spMkLst>
            <pc:docMk/>
            <pc:sldMk cId="436327961" sldId="305"/>
            <ac:spMk id="9" creationId="{D70E0AAC-04AD-6D44-6C09-C7745CB2E95A}"/>
          </ac:spMkLst>
        </pc:spChg>
        <pc:spChg chg="mod">
          <ac:chgData name="Lauren Miceli" userId="4d56fe84-910c-4c7d-9eac-6378e2ad1ebb" providerId="ADAL" clId="{EA7A4AC9-D01E-429E-9633-20C3229160F2}" dt="2023-04-10T18:25:12.518" v="1657" actId="1036"/>
          <ac:spMkLst>
            <pc:docMk/>
            <pc:sldMk cId="436327961" sldId="305"/>
            <ac:spMk id="12" creationId="{11BBB972-C18D-D9F3-CD7E-D2F1D401ACE3}"/>
          </ac:spMkLst>
        </pc:spChg>
        <pc:spChg chg="add mod">
          <ac:chgData name="Lauren Miceli" userId="4d56fe84-910c-4c7d-9eac-6378e2ad1ebb" providerId="ADAL" clId="{EA7A4AC9-D01E-429E-9633-20C3229160F2}" dt="2023-04-17T17:59:58.118" v="2248" actId="165"/>
          <ac:spMkLst>
            <pc:docMk/>
            <pc:sldMk cId="436327961" sldId="305"/>
            <ac:spMk id="14" creationId="{9296D570-BB18-3246-589D-261326F68A0F}"/>
          </ac:spMkLst>
        </pc:spChg>
        <pc:spChg chg="add del mod">
          <ac:chgData name="Lauren Miceli" userId="4d56fe84-910c-4c7d-9eac-6378e2ad1ebb" providerId="ADAL" clId="{EA7A4AC9-D01E-429E-9633-20C3229160F2}" dt="2023-04-10T18:25:52.615" v="1694" actId="478"/>
          <ac:spMkLst>
            <pc:docMk/>
            <pc:sldMk cId="436327961" sldId="305"/>
            <ac:spMk id="15" creationId="{880A6CB3-EBF0-75BA-CEB3-B3C49EC69C3E}"/>
          </ac:spMkLst>
        </pc:spChg>
        <pc:spChg chg="add mod">
          <ac:chgData name="Lauren Miceli" userId="4d56fe84-910c-4c7d-9eac-6378e2ad1ebb" providerId="ADAL" clId="{EA7A4AC9-D01E-429E-9633-20C3229160F2}" dt="2023-04-17T17:59:58.118" v="2248" actId="165"/>
          <ac:spMkLst>
            <pc:docMk/>
            <pc:sldMk cId="436327961" sldId="305"/>
            <ac:spMk id="16" creationId="{2E8B892A-9113-7DF0-4BB1-7906209F3020}"/>
          </ac:spMkLst>
        </pc:spChg>
        <pc:spChg chg="add mod">
          <ac:chgData name="Lauren Miceli" userId="4d56fe84-910c-4c7d-9eac-6378e2ad1ebb" providerId="ADAL" clId="{EA7A4AC9-D01E-429E-9633-20C3229160F2}" dt="2023-04-17T17:59:58.118" v="2248" actId="165"/>
          <ac:spMkLst>
            <pc:docMk/>
            <pc:sldMk cId="436327961" sldId="305"/>
            <ac:spMk id="18" creationId="{FE3DAFED-4362-C480-F391-03B96FBAC1B8}"/>
          </ac:spMkLst>
        </pc:spChg>
        <pc:spChg chg="add mod topLvl">
          <ac:chgData name="Lauren Miceli" userId="4d56fe84-910c-4c7d-9eac-6378e2ad1ebb" providerId="ADAL" clId="{EA7A4AC9-D01E-429E-9633-20C3229160F2}" dt="2023-04-17T17:59:58.118" v="2248" actId="165"/>
          <ac:spMkLst>
            <pc:docMk/>
            <pc:sldMk cId="436327961" sldId="305"/>
            <ac:spMk id="20" creationId="{139E1C72-17EF-2482-B1E0-4E5389528F8B}"/>
          </ac:spMkLst>
        </pc:spChg>
        <pc:spChg chg="add mod topLvl">
          <ac:chgData name="Lauren Miceli" userId="4d56fe84-910c-4c7d-9eac-6378e2ad1ebb" providerId="ADAL" clId="{EA7A4AC9-D01E-429E-9633-20C3229160F2}" dt="2023-04-17T17:59:58.118" v="2248" actId="165"/>
          <ac:spMkLst>
            <pc:docMk/>
            <pc:sldMk cId="436327961" sldId="305"/>
            <ac:spMk id="21" creationId="{0CBD5620-C763-FB9B-A2E8-CCB18C8B33F1}"/>
          </ac:spMkLst>
        </pc:spChg>
        <pc:spChg chg="add mod topLvl">
          <ac:chgData name="Lauren Miceli" userId="4d56fe84-910c-4c7d-9eac-6378e2ad1ebb" providerId="ADAL" clId="{EA7A4AC9-D01E-429E-9633-20C3229160F2}" dt="2023-04-17T17:59:58.118" v="2248" actId="165"/>
          <ac:spMkLst>
            <pc:docMk/>
            <pc:sldMk cId="436327961" sldId="305"/>
            <ac:spMk id="22" creationId="{922F7E2D-CC11-431D-C8FB-8A01EB2908D0}"/>
          </ac:spMkLst>
        </pc:spChg>
        <pc:spChg chg="mod">
          <ac:chgData name="Lauren Miceli" userId="4d56fe84-910c-4c7d-9eac-6378e2ad1ebb" providerId="ADAL" clId="{EA7A4AC9-D01E-429E-9633-20C3229160F2}" dt="2023-04-10T18:25:02.160" v="1648" actId="1076"/>
          <ac:spMkLst>
            <pc:docMk/>
            <pc:sldMk cId="436327961" sldId="305"/>
            <ac:spMk id="42" creationId="{56FE29EC-1B9B-7B8A-2EA1-7A75D7F59C16}"/>
          </ac:spMkLst>
        </pc:spChg>
        <pc:spChg chg="mod">
          <ac:chgData name="Lauren Miceli" userId="4d56fe84-910c-4c7d-9eac-6378e2ad1ebb" providerId="ADAL" clId="{EA7A4AC9-D01E-429E-9633-20C3229160F2}" dt="2023-04-10T18:25:07.462" v="1649" actId="1076"/>
          <ac:spMkLst>
            <pc:docMk/>
            <pc:sldMk cId="436327961" sldId="305"/>
            <ac:spMk id="44" creationId="{ED7C09B0-2644-1405-E645-54CBBC597364}"/>
          </ac:spMkLst>
        </pc:spChg>
        <pc:grpChg chg="add mod">
          <ac:chgData name="Lauren Miceli" userId="4d56fe84-910c-4c7d-9eac-6378e2ad1ebb" providerId="ADAL" clId="{EA7A4AC9-D01E-429E-9633-20C3229160F2}" dt="2023-04-17T18:00:38.780" v="2255" actId="1076"/>
          <ac:grpSpMkLst>
            <pc:docMk/>
            <pc:sldMk cId="436327961" sldId="305"/>
            <ac:grpSpMk id="6" creationId="{D517C8CF-39A9-EC52-CC87-FE3875C095BD}"/>
          </ac:grpSpMkLst>
        </pc:grpChg>
        <pc:grpChg chg="add del mod topLvl">
          <ac:chgData name="Lauren Miceli" userId="4d56fe84-910c-4c7d-9eac-6378e2ad1ebb" providerId="ADAL" clId="{EA7A4AC9-D01E-429E-9633-20C3229160F2}" dt="2023-04-17T18:00:34.603" v="2251" actId="164"/>
          <ac:grpSpMkLst>
            <pc:docMk/>
            <pc:sldMk cId="436327961" sldId="305"/>
            <ac:grpSpMk id="19" creationId="{63498091-DCAB-9FEE-A415-4937136A4590}"/>
          </ac:grpSpMkLst>
        </pc:grpChg>
        <pc:grpChg chg="add del mod ord">
          <ac:chgData name="Lauren Miceli" userId="4d56fe84-910c-4c7d-9eac-6378e2ad1ebb" providerId="ADAL" clId="{EA7A4AC9-D01E-429E-9633-20C3229160F2}" dt="2023-04-17T17:59:58.118" v="2248" actId="165"/>
          <ac:grpSpMkLst>
            <pc:docMk/>
            <pc:sldMk cId="436327961" sldId="305"/>
            <ac:grpSpMk id="23" creationId="{93766BFF-D362-E45D-2B90-96E48207822E}"/>
          </ac:grpSpMkLst>
        </pc:grpChg>
        <pc:picChg chg="add del mod">
          <ac:chgData name="Lauren Miceli" userId="4d56fe84-910c-4c7d-9eac-6378e2ad1ebb" providerId="ADAL" clId="{EA7A4AC9-D01E-429E-9633-20C3229160F2}" dt="2023-04-17T17:59:58.118" v="2248" actId="165"/>
          <ac:picMkLst>
            <pc:docMk/>
            <pc:sldMk cId="436327961" sldId="305"/>
            <ac:picMk id="7" creationId="{A9A0C07A-1B1A-BFC2-4629-A42324FFBB26}"/>
          </ac:picMkLst>
        </pc:picChg>
        <pc:picChg chg="add mod">
          <ac:chgData name="Lauren Miceli" userId="4d56fe84-910c-4c7d-9eac-6378e2ad1ebb" providerId="ADAL" clId="{EA7A4AC9-D01E-429E-9633-20C3229160F2}" dt="2023-04-17T17:59:58.118" v="2248" actId="165"/>
          <ac:picMkLst>
            <pc:docMk/>
            <pc:sldMk cId="436327961" sldId="305"/>
            <ac:picMk id="10" creationId="{5E9C460D-B885-0AD6-FD25-9D7006127F83}"/>
          </ac:picMkLst>
        </pc:picChg>
        <pc:picChg chg="add del mod topLvl modCrop">
          <ac:chgData name="Lauren Miceli" userId="4d56fe84-910c-4c7d-9eac-6378e2ad1ebb" providerId="ADAL" clId="{EA7A4AC9-D01E-429E-9633-20C3229160F2}" dt="2023-04-17T18:00:34.603" v="2251" actId="164"/>
          <ac:picMkLst>
            <pc:docMk/>
            <pc:sldMk cId="436327961" sldId="305"/>
            <ac:picMk id="11" creationId="{40C241F8-FEF8-8409-8AAD-EEB6852FEFEB}"/>
          </ac:picMkLst>
        </pc:picChg>
        <pc:picChg chg="add mod">
          <ac:chgData name="Lauren Miceli" userId="4d56fe84-910c-4c7d-9eac-6378e2ad1ebb" providerId="ADAL" clId="{EA7A4AC9-D01E-429E-9633-20C3229160F2}" dt="2023-04-17T17:59:58.118" v="2248" actId="165"/>
          <ac:picMkLst>
            <pc:docMk/>
            <pc:sldMk cId="436327961" sldId="305"/>
            <ac:picMk id="13" creationId="{615FF835-6B28-87F6-6638-D97A28B831A6}"/>
          </ac:picMkLst>
        </pc:picChg>
        <pc:picChg chg="del">
          <ac:chgData name="Lauren Miceli" userId="4d56fe84-910c-4c7d-9eac-6378e2ad1ebb" providerId="ADAL" clId="{EA7A4AC9-D01E-429E-9633-20C3229160F2}" dt="2023-04-10T18:17:49.674" v="1620" actId="478"/>
          <ac:picMkLst>
            <pc:docMk/>
            <pc:sldMk cId="436327961" sldId="305"/>
            <ac:picMk id="17" creationId="{42D0774C-CB78-4A97-B5DD-5888BB006248}"/>
          </ac:picMkLst>
        </pc:picChg>
        <pc:picChg chg="mod">
          <ac:chgData name="Lauren Miceli" userId="4d56fe84-910c-4c7d-9eac-6378e2ad1ebb" providerId="ADAL" clId="{EA7A4AC9-D01E-429E-9633-20C3229160F2}" dt="2023-04-10T18:25:07.462" v="1649" actId="1076"/>
          <ac:picMkLst>
            <pc:docMk/>
            <pc:sldMk cId="436327961" sldId="305"/>
            <ac:picMk id="39" creationId="{0F7BA925-9462-65A7-3D48-666044EC1C48}"/>
          </ac:picMkLst>
        </pc:picChg>
      </pc:sldChg>
      <pc:sldChg chg="addSp delSp modSp add mod">
        <pc:chgData name="Lauren Miceli" userId="4d56fe84-910c-4c7d-9eac-6378e2ad1ebb" providerId="ADAL" clId="{EA7A4AC9-D01E-429E-9633-20C3229160F2}" dt="2023-04-10T18:56:13.753" v="2128" actId="115"/>
        <pc:sldMkLst>
          <pc:docMk/>
          <pc:sldMk cId="630151247" sldId="307"/>
        </pc:sldMkLst>
        <pc:spChg chg="del mod">
          <ac:chgData name="Lauren Miceli" userId="4d56fe84-910c-4c7d-9eac-6378e2ad1ebb" providerId="ADAL" clId="{EA7A4AC9-D01E-429E-9633-20C3229160F2}" dt="2023-04-10T18:41:16.274" v="1934" actId="478"/>
          <ac:spMkLst>
            <pc:docMk/>
            <pc:sldMk cId="630151247" sldId="307"/>
            <ac:spMk id="2" creationId="{E4B82E22-7480-F38B-751E-9A121FA08B04}"/>
          </ac:spMkLst>
        </pc:spChg>
        <pc:spChg chg="add del mod">
          <ac:chgData name="Lauren Miceli" userId="4d56fe84-910c-4c7d-9eac-6378e2ad1ebb" providerId="ADAL" clId="{EA7A4AC9-D01E-429E-9633-20C3229160F2}" dt="2023-04-10T18:41:14.179" v="1932" actId="478"/>
          <ac:spMkLst>
            <pc:docMk/>
            <pc:sldMk cId="630151247" sldId="307"/>
            <ac:spMk id="4" creationId="{248B1737-0EAA-ED52-B6DB-3A1106660B43}"/>
          </ac:spMkLst>
        </pc:spChg>
        <pc:spChg chg="add del mod">
          <ac:chgData name="Lauren Miceli" userId="4d56fe84-910c-4c7d-9eac-6378e2ad1ebb" providerId="ADAL" clId="{EA7A4AC9-D01E-429E-9633-20C3229160F2}" dt="2023-04-10T18:41:52.387" v="1944" actId="478"/>
          <ac:spMkLst>
            <pc:docMk/>
            <pc:sldMk cId="630151247" sldId="307"/>
            <ac:spMk id="6" creationId="{D4D9AC47-E0DA-DE9A-8624-C1304E336FC0}"/>
          </ac:spMkLst>
        </pc:spChg>
        <pc:spChg chg="add mod">
          <ac:chgData name="Lauren Miceli" userId="4d56fe84-910c-4c7d-9eac-6378e2ad1ebb" providerId="ADAL" clId="{EA7A4AC9-D01E-429E-9633-20C3229160F2}" dt="2023-04-10T18:46:57.368" v="2024" actId="14100"/>
          <ac:spMkLst>
            <pc:docMk/>
            <pc:sldMk cId="630151247" sldId="307"/>
            <ac:spMk id="15" creationId="{95DB8C5E-4219-40D0-E2AC-4B7752284F2F}"/>
          </ac:spMkLst>
        </pc:spChg>
        <pc:spChg chg="add mod">
          <ac:chgData name="Lauren Miceli" userId="4d56fe84-910c-4c7d-9eac-6378e2ad1ebb" providerId="ADAL" clId="{EA7A4AC9-D01E-429E-9633-20C3229160F2}" dt="2023-04-10T18:45:44.024" v="1999" actId="2085"/>
          <ac:spMkLst>
            <pc:docMk/>
            <pc:sldMk cId="630151247" sldId="307"/>
            <ac:spMk id="19" creationId="{1481E805-566F-B8A0-7730-B68CF5EBEF77}"/>
          </ac:spMkLst>
        </pc:spChg>
        <pc:spChg chg="add del mod">
          <ac:chgData name="Lauren Miceli" userId="4d56fe84-910c-4c7d-9eac-6378e2ad1ebb" providerId="ADAL" clId="{EA7A4AC9-D01E-429E-9633-20C3229160F2}" dt="2023-04-10T18:44:50.686" v="1988" actId="478"/>
          <ac:spMkLst>
            <pc:docMk/>
            <pc:sldMk cId="630151247" sldId="307"/>
            <ac:spMk id="20" creationId="{DCAA4CDE-941C-2938-4BA4-3F032B00CE0A}"/>
          </ac:spMkLst>
        </pc:spChg>
        <pc:spChg chg="add mod">
          <ac:chgData name="Lauren Miceli" userId="4d56fe84-910c-4c7d-9eac-6378e2ad1ebb" providerId="ADAL" clId="{EA7A4AC9-D01E-429E-9633-20C3229160F2}" dt="2023-04-10T18:56:13.753" v="2128" actId="115"/>
          <ac:spMkLst>
            <pc:docMk/>
            <pc:sldMk cId="630151247" sldId="307"/>
            <ac:spMk id="22" creationId="{18603877-447E-04F0-37B8-C3879DC347E1}"/>
          </ac:spMkLst>
        </pc:spChg>
        <pc:spChg chg="add mod">
          <ac:chgData name="Lauren Miceli" userId="4d56fe84-910c-4c7d-9eac-6378e2ad1ebb" providerId="ADAL" clId="{EA7A4AC9-D01E-429E-9633-20C3229160F2}" dt="2023-04-10T18:45:53.063" v="2002" actId="1076"/>
          <ac:spMkLst>
            <pc:docMk/>
            <pc:sldMk cId="630151247" sldId="307"/>
            <ac:spMk id="23" creationId="{067C9E0B-1BC7-0496-25FC-AF9F92EA7A2C}"/>
          </ac:spMkLst>
        </pc:spChg>
        <pc:spChg chg="del">
          <ac:chgData name="Lauren Miceli" userId="4d56fe84-910c-4c7d-9eac-6378e2ad1ebb" providerId="ADAL" clId="{EA7A4AC9-D01E-429E-9633-20C3229160F2}" dt="2023-04-10T18:41:18.563" v="1936" actId="478"/>
          <ac:spMkLst>
            <pc:docMk/>
            <pc:sldMk cId="630151247" sldId="307"/>
            <ac:spMk id="28" creationId="{2144BBEE-B8D2-7F01-3937-B5BB85A89498}"/>
          </ac:spMkLst>
        </pc:spChg>
        <pc:spChg chg="del">
          <ac:chgData name="Lauren Miceli" userId="4d56fe84-910c-4c7d-9eac-6378e2ad1ebb" providerId="ADAL" clId="{EA7A4AC9-D01E-429E-9633-20C3229160F2}" dt="2023-04-10T18:41:43.718" v="1940" actId="478"/>
          <ac:spMkLst>
            <pc:docMk/>
            <pc:sldMk cId="630151247" sldId="307"/>
            <ac:spMk id="51" creationId="{92016388-C216-491D-B032-A86FF344C82A}"/>
          </ac:spMkLst>
        </pc:spChg>
        <pc:picChg chg="del">
          <ac:chgData name="Lauren Miceli" userId="4d56fe84-910c-4c7d-9eac-6378e2ad1ebb" providerId="ADAL" clId="{EA7A4AC9-D01E-429E-9633-20C3229160F2}" dt="2023-04-10T18:41:13.363" v="1931" actId="478"/>
          <ac:picMkLst>
            <pc:docMk/>
            <pc:sldMk cId="630151247" sldId="307"/>
            <ac:picMk id="7" creationId="{7F63ED0A-47F3-2B35-5396-1542D253FF46}"/>
          </ac:picMkLst>
        </pc:picChg>
        <pc:picChg chg="add del mod">
          <ac:chgData name="Lauren Miceli" userId="4d56fe84-910c-4c7d-9eac-6378e2ad1ebb" providerId="ADAL" clId="{EA7A4AC9-D01E-429E-9633-20C3229160F2}" dt="2023-04-10T18:41:50.747" v="1943" actId="478"/>
          <ac:picMkLst>
            <pc:docMk/>
            <pc:sldMk cId="630151247" sldId="307"/>
            <ac:picMk id="8" creationId="{CF81B3CA-964B-59C3-556F-6120E58625A0}"/>
          </ac:picMkLst>
        </pc:picChg>
        <pc:picChg chg="del">
          <ac:chgData name="Lauren Miceli" userId="4d56fe84-910c-4c7d-9eac-6378e2ad1ebb" providerId="ADAL" clId="{EA7A4AC9-D01E-429E-9633-20C3229160F2}" dt="2023-04-10T18:41:12.907" v="1930" actId="478"/>
          <ac:picMkLst>
            <pc:docMk/>
            <pc:sldMk cId="630151247" sldId="307"/>
            <ac:picMk id="12" creationId="{31ABFF74-B41F-CBBB-B922-2737DA08E35F}"/>
          </ac:picMkLst>
        </pc:picChg>
        <pc:picChg chg="add mod">
          <ac:chgData name="Lauren Miceli" userId="4d56fe84-910c-4c7d-9eac-6378e2ad1ebb" providerId="ADAL" clId="{EA7A4AC9-D01E-429E-9633-20C3229160F2}" dt="2023-04-10T18:53:33.644" v="2117" actId="1076"/>
          <ac:picMkLst>
            <pc:docMk/>
            <pc:sldMk cId="630151247" sldId="307"/>
            <ac:picMk id="16" creationId="{55682973-41E3-5FDC-3478-CD8DFD660BE0}"/>
          </ac:picMkLst>
        </pc:picChg>
        <pc:picChg chg="add mod">
          <ac:chgData name="Lauren Miceli" userId="4d56fe84-910c-4c7d-9eac-6378e2ad1ebb" providerId="ADAL" clId="{EA7A4AC9-D01E-429E-9633-20C3229160F2}" dt="2023-04-10T18:53:29.705" v="2116" actId="1035"/>
          <ac:picMkLst>
            <pc:docMk/>
            <pc:sldMk cId="630151247" sldId="307"/>
            <ac:picMk id="17" creationId="{D4E0F360-7975-EE48-7210-14310418D524}"/>
          </ac:picMkLst>
        </pc:picChg>
        <pc:picChg chg="add mod">
          <ac:chgData name="Lauren Miceli" userId="4d56fe84-910c-4c7d-9eac-6378e2ad1ebb" providerId="ADAL" clId="{EA7A4AC9-D01E-429E-9633-20C3229160F2}" dt="2023-04-10T18:53:29.705" v="2116" actId="1035"/>
          <ac:picMkLst>
            <pc:docMk/>
            <pc:sldMk cId="630151247" sldId="307"/>
            <ac:picMk id="18" creationId="{DF8935EE-A67D-7344-12A0-5E861FF37120}"/>
          </ac:picMkLst>
        </pc:picChg>
        <pc:picChg chg="add mod">
          <ac:chgData name="Lauren Miceli" userId="4d56fe84-910c-4c7d-9eac-6378e2ad1ebb" providerId="ADAL" clId="{EA7A4AC9-D01E-429E-9633-20C3229160F2}" dt="2023-04-10T18:53:26.221" v="2102" actId="1036"/>
          <ac:picMkLst>
            <pc:docMk/>
            <pc:sldMk cId="630151247" sldId="307"/>
            <ac:picMk id="24" creationId="{B35C8960-0C0F-87CD-F1C9-F6D7DFF93DA4}"/>
          </ac:picMkLst>
        </pc:picChg>
        <pc:picChg chg="add mod">
          <ac:chgData name="Lauren Miceli" userId="4d56fe84-910c-4c7d-9eac-6378e2ad1ebb" providerId="ADAL" clId="{EA7A4AC9-D01E-429E-9633-20C3229160F2}" dt="2023-04-10T18:53:18.785" v="2092" actId="1036"/>
          <ac:picMkLst>
            <pc:docMk/>
            <pc:sldMk cId="630151247" sldId="307"/>
            <ac:picMk id="25" creationId="{89DA7615-5176-0CD6-EC8A-418E8444CE2E}"/>
          </ac:picMkLst>
        </pc:picChg>
        <pc:picChg chg="add del mod">
          <ac:chgData name="Lauren Miceli" userId="4d56fe84-910c-4c7d-9eac-6378e2ad1ebb" providerId="ADAL" clId="{EA7A4AC9-D01E-429E-9633-20C3229160F2}" dt="2023-04-10T18:46:49.920" v="2020" actId="478"/>
          <ac:picMkLst>
            <pc:docMk/>
            <pc:sldMk cId="630151247" sldId="307"/>
            <ac:picMk id="26" creationId="{2E3C4782-4EB7-C645-120C-18699FD06CBB}"/>
          </ac:picMkLst>
        </pc:picChg>
        <pc:picChg chg="add del mod">
          <ac:chgData name="Lauren Miceli" userId="4d56fe84-910c-4c7d-9eac-6378e2ad1ebb" providerId="ADAL" clId="{EA7A4AC9-D01E-429E-9633-20C3229160F2}" dt="2023-04-10T18:47:05.151" v="2029" actId="478"/>
          <ac:picMkLst>
            <pc:docMk/>
            <pc:sldMk cId="630151247" sldId="307"/>
            <ac:picMk id="27" creationId="{1703979A-1491-7CC9-2E58-B41631964187}"/>
          </ac:picMkLst>
        </pc:picChg>
        <pc:picChg chg="add del mod">
          <ac:chgData name="Lauren Miceli" userId="4d56fe84-910c-4c7d-9eac-6378e2ad1ebb" providerId="ADAL" clId="{EA7A4AC9-D01E-429E-9633-20C3229160F2}" dt="2023-04-10T18:49:45.489" v="2051" actId="478"/>
          <ac:picMkLst>
            <pc:docMk/>
            <pc:sldMk cId="630151247" sldId="307"/>
            <ac:picMk id="29" creationId="{723C759C-66C9-4764-584E-9B1FC097AC55}"/>
          </ac:picMkLst>
        </pc:picChg>
        <pc:picChg chg="add mod">
          <ac:chgData name="Lauren Miceli" userId="4d56fe84-910c-4c7d-9eac-6378e2ad1ebb" providerId="ADAL" clId="{EA7A4AC9-D01E-429E-9633-20C3229160F2}" dt="2023-04-10T18:53:29.705" v="2116" actId="1035"/>
          <ac:picMkLst>
            <pc:docMk/>
            <pc:sldMk cId="630151247" sldId="307"/>
            <ac:picMk id="30" creationId="{6CA87DA9-0C80-D15F-2098-52F9A250A43B}"/>
          </ac:picMkLst>
        </pc:picChg>
        <pc:picChg chg="add del mod">
          <ac:chgData name="Lauren Miceli" userId="4d56fe84-910c-4c7d-9eac-6378e2ad1ebb" providerId="ADAL" clId="{EA7A4AC9-D01E-429E-9633-20C3229160F2}" dt="2023-04-10T18:49:59.691" v="2054" actId="478"/>
          <ac:picMkLst>
            <pc:docMk/>
            <pc:sldMk cId="630151247" sldId="307"/>
            <ac:picMk id="31" creationId="{F9B676F0-1ACD-665C-F0A9-64472FF26E2D}"/>
          </ac:picMkLst>
        </pc:picChg>
        <pc:picChg chg="add mod">
          <ac:chgData name="Lauren Miceli" userId="4d56fe84-910c-4c7d-9eac-6378e2ad1ebb" providerId="ADAL" clId="{EA7A4AC9-D01E-429E-9633-20C3229160F2}" dt="2023-04-10T18:53:18.785" v="2092" actId="1036"/>
          <ac:picMkLst>
            <pc:docMk/>
            <pc:sldMk cId="630151247" sldId="307"/>
            <ac:picMk id="33" creationId="{5B5E05AD-BD1B-0E6E-CFEF-456542E3432A}"/>
          </ac:picMkLst>
        </pc:picChg>
        <pc:picChg chg="add mod modCrop">
          <ac:chgData name="Lauren Miceli" userId="4d56fe84-910c-4c7d-9eac-6378e2ad1ebb" providerId="ADAL" clId="{EA7A4AC9-D01E-429E-9633-20C3229160F2}" dt="2023-04-10T18:55:57.409" v="2127" actId="1076"/>
          <ac:picMkLst>
            <pc:docMk/>
            <pc:sldMk cId="630151247" sldId="307"/>
            <ac:picMk id="34" creationId="{1DE6827C-DCAE-210B-7B76-BD9583F6C6A2}"/>
          </ac:picMkLst>
        </pc:picChg>
        <pc:picChg chg="add mod modCrop">
          <ac:chgData name="Lauren Miceli" userId="4d56fe84-910c-4c7d-9eac-6378e2ad1ebb" providerId="ADAL" clId="{EA7A4AC9-D01E-429E-9633-20C3229160F2}" dt="2023-04-10T18:53:18.785" v="2092" actId="1036"/>
          <ac:picMkLst>
            <pc:docMk/>
            <pc:sldMk cId="630151247" sldId="307"/>
            <ac:picMk id="35" creationId="{EEB04608-E04D-C0D3-6491-1D0AFC4CF05D}"/>
          </ac:picMkLst>
        </pc:picChg>
        <pc:picChg chg="add mod modCrop">
          <ac:chgData name="Lauren Miceli" userId="4d56fe84-910c-4c7d-9eac-6378e2ad1ebb" providerId="ADAL" clId="{EA7A4AC9-D01E-429E-9633-20C3229160F2}" dt="2023-04-10T18:55:53.754" v="2126" actId="1076"/>
          <ac:picMkLst>
            <pc:docMk/>
            <pc:sldMk cId="630151247" sldId="307"/>
            <ac:picMk id="36" creationId="{755711BF-458C-0326-0F94-870629C85A0C}"/>
          </ac:picMkLst>
        </pc:picChg>
        <pc:picChg chg="add del mod">
          <ac:chgData name="Lauren Miceli" userId="4d56fe84-910c-4c7d-9eac-6378e2ad1ebb" providerId="ADAL" clId="{EA7A4AC9-D01E-429E-9633-20C3229160F2}" dt="2023-04-10T18:48:19.385" v="2041" actId="931"/>
          <ac:picMkLst>
            <pc:docMk/>
            <pc:sldMk cId="630151247" sldId="307"/>
            <ac:picMk id="38" creationId="{CF3DE34E-1657-551A-270E-35060EB3D3D1}"/>
          </ac:picMkLst>
        </pc:picChg>
        <pc:picChg chg="add mod">
          <ac:chgData name="Lauren Miceli" userId="4d56fe84-910c-4c7d-9eac-6378e2ad1ebb" providerId="ADAL" clId="{EA7A4AC9-D01E-429E-9633-20C3229160F2}" dt="2023-04-10T18:53:39.239" v="2119" actId="1076"/>
          <ac:picMkLst>
            <pc:docMk/>
            <pc:sldMk cId="630151247" sldId="307"/>
            <ac:picMk id="39" creationId="{AC470DB6-A245-3BEA-5A6F-A0DF60CBF75E}"/>
          </ac:picMkLst>
        </pc:picChg>
        <pc:picChg chg="add mod">
          <ac:chgData name="Lauren Miceli" userId="4d56fe84-910c-4c7d-9eac-6378e2ad1ebb" providerId="ADAL" clId="{EA7A4AC9-D01E-429E-9633-20C3229160F2}" dt="2023-04-10T18:53:26.221" v="2102" actId="1036"/>
          <ac:picMkLst>
            <pc:docMk/>
            <pc:sldMk cId="630151247" sldId="307"/>
            <ac:picMk id="40" creationId="{0AEDC6E4-1031-D5C0-0DB2-9056D458D5AB}"/>
          </ac:picMkLst>
        </pc:picChg>
        <pc:cxnChg chg="del">
          <ac:chgData name="Lauren Miceli" userId="4d56fe84-910c-4c7d-9eac-6378e2ad1ebb" providerId="ADAL" clId="{EA7A4AC9-D01E-429E-9633-20C3229160F2}" dt="2023-04-10T18:41:16.891" v="1935" actId="478"/>
          <ac:cxnSpMkLst>
            <pc:docMk/>
            <pc:sldMk cId="630151247" sldId="307"/>
            <ac:cxnSpMk id="13" creationId="{E9D8D3AD-518C-340E-C478-B8B952EDF869}"/>
          </ac:cxnSpMkLst>
        </pc:cxnChg>
        <pc:cxnChg chg="add del">
          <ac:chgData name="Lauren Miceli" userId="4d56fe84-910c-4c7d-9eac-6378e2ad1ebb" providerId="ADAL" clId="{EA7A4AC9-D01E-429E-9633-20C3229160F2}" dt="2023-04-10T18:42:03.339" v="1946" actId="478"/>
          <ac:cxnSpMkLst>
            <pc:docMk/>
            <pc:sldMk cId="630151247" sldId="307"/>
            <ac:cxnSpMk id="14" creationId="{54494CF3-A0D2-BD00-5C7F-204C96A66BE6}"/>
          </ac:cxnSpMkLst>
        </pc:cxnChg>
        <pc:cxnChg chg="del">
          <ac:chgData name="Lauren Miceli" userId="4d56fe84-910c-4c7d-9eac-6378e2ad1ebb" providerId="ADAL" clId="{EA7A4AC9-D01E-429E-9633-20C3229160F2}" dt="2023-04-10T18:41:19.026" v="1937" actId="478"/>
          <ac:cxnSpMkLst>
            <pc:docMk/>
            <pc:sldMk cId="630151247" sldId="307"/>
            <ac:cxnSpMk id="32" creationId="{F9DE3ABF-817C-6CD2-562F-F01AE640CC03}"/>
          </ac:cxnSpMkLst>
        </pc:cxnChg>
      </pc:sldChg>
      <pc:sldChg chg="addSp delSp modSp add del mod">
        <pc:chgData name="Lauren Miceli" userId="4d56fe84-910c-4c7d-9eac-6378e2ad1ebb" providerId="ADAL" clId="{EA7A4AC9-D01E-429E-9633-20C3229160F2}" dt="2023-04-10T18:41:02.893" v="1928" actId="47"/>
        <pc:sldMkLst>
          <pc:docMk/>
          <pc:sldMk cId="3470196618" sldId="307"/>
        </pc:sldMkLst>
        <pc:spChg chg="del">
          <ac:chgData name="Lauren Miceli" userId="4d56fe84-910c-4c7d-9eac-6378e2ad1ebb" providerId="ADAL" clId="{EA7A4AC9-D01E-429E-9633-20C3229160F2}" dt="2023-04-10T18:40:23.404" v="1908" actId="478"/>
          <ac:spMkLst>
            <pc:docMk/>
            <pc:sldMk cId="3470196618" sldId="307"/>
            <ac:spMk id="19" creationId="{B234A5F3-98A7-FA03-205B-488890BA9758}"/>
          </ac:spMkLst>
        </pc:spChg>
        <pc:spChg chg="del">
          <ac:chgData name="Lauren Miceli" userId="4d56fe84-910c-4c7d-9eac-6378e2ad1ebb" providerId="ADAL" clId="{EA7A4AC9-D01E-429E-9633-20C3229160F2}" dt="2023-04-10T18:40:34.090" v="1919" actId="478"/>
          <ac:spMkLst>
            <pc:docMk/>
            <pc:sldMk cId="3470196618" sldId="307"/>
            <ac:spMk id="20" creationId="{B7A07C87-FED3-5E50-A70E-469DC79BA19A}"/>
          </ac:spMkLst>
        </pc:spChg>
        <pc:spChg chg="del">
          <ac:chgData name="Lauren Miceli" userId="4d56fe84-910c-4c7d-9eac-6378e2ad1ebb" providerId="ADAL" clId="{EA7A4AC9-D01E-429E-9633-20C3229160F2}" dt="2023-04-10T18:40:31.795" v="1914" actId="478"/>
          <ac:spMkLst>
            <pc:docMk/>
            <pc:sldMk cId="3470196618" sldId="307"/>
            <ac:spMk id="22" creationId="{E1ED02C3-C9CE-8F57-1A38-6E599AF8C07E}"/>
          </ac:spMkLst>
        </pc:spChg>
        <pc:spChg chg="del">
          <ac:chgData name="Lauren Miceli" userId="4d56fe84-910c-4c7d-9eac-6378e2ad1ebb" providerId="ADAL" clId="{EA7A4AC9-D01E-429E-9633-20C3229160F2}" dt="2023-04-10T18:40:32.586" v="1916" actId="478"/>
          <ac:spMkLst>
            <pc:docMk/>
            <pc:sldMk cId="3470196618" sldId="307"/>
            <ac:spMk id="24" creationId="{F1866BC6-48D9-5901-30B7-C46A00FB4999}"/>
          </ac:spMkLst>
        </pc:spChg>
        <pc:spChg chg="del">
          <ac:chgData name="Lauren Miceli" userId="4d56fe84-910c-4c7d-9eac-6378e2ad1ebb" providerId="ADAL" clId="{EA7A4AC9-D01E-429E-9633-20C3229160F2}" dt="2023-04-10T18:40:37.251" v="1923" actId="478"/>
          <ac:spMkLst>
            <pc:docMk/>
            <pc:sldMk cId="3470196618" sldId="307"/>
            <ac:spMk id="25" creationId="{97E9DA0D-C400-9E2C-6B96-1488B74D38E0}"/>
          </ac:spMkLst>
        </pc:spChg>
        <pc:spChg chg="del">
          <ac:chgData name="Lauren Miceli" userId="4d56fe84-910c-4c7d-9eac-6378e2ad1ebb" providerId="ADAL" clId="{EA7A4AC9-D01E-429E-9633-20C3229160F2}" dt="2023-04-10T18:40:26.731" v="1909" actId="478"/>
          <ac:spMkLst>
            <pc:docMk/>
            <pc:sldMk cId="3470196618" sldId="307"/>
            <ac:spMk id="26" creationId="{896D29A9-3CB2-9E3E-18AB-F048F9EC403A}"/>
          </ac:spMkLst>
        </pc:spChg>
        <pc:spChg chg="del mod">
          <ac:chgData name="Lauren Miceli" userId="4d56fe84-910c-4c7d-9eac-6378e2ad1ebb" providerId="ADAL" clId="{EA7A4AC9-D01E-429E-9633-20C3229160F2}" dt="2023-04-10T18:40:30.850" v="1912" actId="478"/>
          <ac:spMkLst>
            <pc:docMk/>
            <pc:sldMk cId="3470196618" sldId="307"/>
            <ac:spMk id="27" creationId="{33FF3B1A-96B0-0CCD-8CE8-8A0BBC38856A}"/>
          </ac:spMkLst>
        </pc:spChg>
        <pc:spChg chg="del">
          <ac:chgData name="Lauren Miceli" userId="4d56fe84-910c-4c7d-9eac-6378e2ad1ebb" providerId="ADAL" clId="{EA7A4AC9-D01E-429E-9633-20C3229160F2}" dt="2023-04-10T18:40:29.434" v="1911" actId="478"/>
          <ac:spMkLst>
            <pc:docMk/>
            <pc:sldMk cId="3470196618" sldId="307"/>
            <ac:spMk id="28" creationId="{991780F1-9AFB-0E6B-14BE-F0EC1E6F063D}"/>
          </ac:spMkLst>
        </pc:spChg>
        <pc:grpChg chg="del">
          <ac:chgData name="Lauren Miceli" userId="4d56fe84-910c-4c7d-9eac-6378e2ad1ebb" providerId="ADAL" clId="{EA7A4AC9-D01E-429E-9633-20C3229160F2}" dt="2023-04-10T18:40:35.546" v="1921" actId="478"/>
          <ac:grpSpMkLst>
            <pc:docMk/>
            <pc:sldMk cId="3470196618" sldId="307"/>
            <ac:grpSpMk id="2" creationId="{FE59FC93-FE06-67EA-47D1-72B420D83A02}"/>
          </ac:grpSpMkLst>
        </pc:grpChg>
        <pc:grpChg chg="del">
          <ac:chgData name="Lauren Miceli" userId="4d56fe84-910c-4c7d-9eac-6378e2ad1ebb" providerId="ADAL" clId="{EA7A4AC9-D01E-429E-9633-20C3229160F2}" dt="2023-04-10T18:40:36.071" v="1922" actId="478"/>
          <ac:grpSpMkLst>
            <pc:docMk/>
            <pc:sldMk cId="3470196618" sldId="307"/>
            <ac:grpSpMk id="4" creationId="{E3D9E113-83BA-0B38-D455-A555EA09DB39}"/>
          </ac:grpSpMkLst>
        </pc:grpChg>
        <pc:grpChg chg="del">
          <ac:chgData name="Lauren Miceli" userId="4d56fe84-910c-4c7d-9eac-6378e2ad1ebb" providerId="ADAL" clId="{EA7A4AC9-D01E-429E-9633-20C3229160F2}" dt="2023-04-10T18:40:34.745" v="1920" actId="478"/>
          <ac:grpSpMkLst>
            <pc:docMk/>
            <pc:sldMk cId="3470196618" sldId="307"/>
            <ac:grpSpMk id="14" creationId="{6AC6AF67-B08F-9A12-0EB9-E43FBC0EFDBD}"/>
          </ac:grpSpMkLst>
        </pc:grpChg>
        <pc:picChg chg="add mod">
          <ac:chgData name="Lauren Miceli" userId="4d56fe84-910c-4c7d-9eac-6378e2ad1ebb" providerId="ADAL" clId="{EA7A4AC9-D01E-429E-9633-20C3229160F2}" dt="2023-04-10T18:40:57.542" v="1926" actId="1076"/>
          <ac:picMkLst>
            <pc:docMk/>
            <pc:sldMk cId="3470196618" sldId="307"/>
            <ac:picMk id="5" creationId="{DB26CBE8-F9A0-2B22-BCDD-10DFD8A22FF6}"/>
          </ac:picMkLst>
        </pc:picChg>
        <pc:picChg chg="add mod">
          <ac:chgData name="Lauren Miceli" userId="4d56fe84-910c-4c7d-9eac-6378e2ad1ebb" providerId="ADAL" clId="{EA7A4AC9-D01E-429E-9633-20C3229160F2}" dt="2023-04-10T18:40:57.542" v="1926" actId="1076"/>
          <ac:picMkLst>
            <pc:docMk/>
            <pc:sldMk cId="3470196618" sldId="307"/>
            <ac:picMk id="6" creationId="{5D461518-43C5-3892-FA85-FD80693AED88}"/>
          </ac:picMkLst>
        </pc:picChg>
        <pc:picChg chg="del mod">
          <ac:chgData name="Lauren Miceli" userId="4d56fe84-910c-4c7d-9eac-6378e2ad1ebb" providerId="ADAL" clId="{EA7A4AC9-D01E-429E-9633-20C3229160F2}" dt="2023-04-10T18:41:00.058" v="1927" actId="478"/>
          <ac:picMkLst>
            <pc:docMk/>
            <pc:sldMk cId="3470196618" sldId="307"/>
            <ac:picMk id="18" creationId="{8C12EF8C-EF2B-7D14-B515-2C02F9092855}"/>
          </ac:picMkLst>
        </pc:picChg>
        <pc:picChg chg="del">
          <ac:chgData name="Lauren Miceli" userId="4d56fe84-910c-4c7d-9eac-6378e2ad1ebb" providerId="ADAL" clId="{EA7A4AC9-D01E-429E-9633-20C3229160F2}" dt="2023-04-10T18:40:33.682" v="1918" actId="478"/>
          <ac:picMkLst>
            <pc:docMk/>
            <pc:sldMk cId="3470196618" sldId="307"/>
            <ac:picMk id="34" creationId="{36419398-B99D-FBA8-08EF-102B439B96C4}"/>
          </ac:picMkLst>
        </pc:picChg>
        <pc:picChg chg="del">
          <ac:chgData name="Lauren Miceli" userId="4d56fe84-910c-4c7d-9eac-6378e2ad1ebb" providerId="ADAL" clId="{EA7A4AC9-D01E-429E-9633-20C3229160F2}" dt="2023-04-10T18:40:31.330" v="1913" actId="478"/>
          <ac:picMkLst>
            <pc:docMk/>
            <pc:sldMk cId="3470196618" sldId="307"/>
            <ac:picMk id="35" creationId="{5D79CA63-E14F-3B6E-F6D0-E50441D452EB}"/>
          </ac:picMkLst>
        </pc:picChg>
        <pc:picChg chg="del">
          <ac:chgData name="Lauren Miceli" userId="4d56fe84-910c-4c7d-9eac-6378e2ad1ebb" providerId="ADAL" clId="{EA7A4AC9-D01E-429E-9633-20C3229160F2}" dt="2023-04-10T18:40:32.242" v="1915" actId="478"/>
          <ac:picMkLst>
            <pc:docMk/>
            <pc:sldMk cId="3470196618" sldId="307"/>
            <ac:picMk id="36" creationId="{84708FD7-6A91-C7A7-5F95-64EE359E3FFF}"/>
          </ac:picMkLst>
        </pc:picChg>
      </pc:sldChg>
    </pc:docChg>
  </pc:docChgLst>
  <pc:docChgLst>
    <pc:chgData name="Holly McDowall" userId="S::hmcdowall@pascoedc.com::03b4f52f-a8c5-4687-baf6-b43da7a9bb23" providerId="AD" clId="Web-{EC4005E5-C7A0-E033-4B7E-E98F0107F96D}"/>
    <pc:docChg chg="addSld delSld modSld">
      <pc:chgData name="Holly McDowall" userId="S::hmcdowall@pascoedc.com::03b4f52f-a8c5-4687-baf6-b43da7a9bb23" providerId="AD" clId="Web-{EC4005E5-C7A0-E033-4B7E-E98F0107F96D}" dt="2022-05-04T15:58:47.473" v="92" actId="20577"/>
      <pc:docMkLst>
        <pc:docMk/>
      </pc:docMkLst>
      <pc:sldChg chg="modSp">
        <pc:chgData name="Holly McDowall" userId="S::hmcdowall@pascoedc.com::03b4f52f-a8c5-4687-baf6-b43da7a9bb23" providerId="AD" clId="Web-{EC4005E5-C7A0-E033-4B7E-E98F0107F96D}" dt="2022-05-04T15:52:54.804" v="61" actId="1076"/>
        <pc:sldMkLst>
          <pc:docMk/>
          <pc:sldMk cId="2259308896" sldId="256"/>
        </pc:sldMkLst>
        <pc:spChg chg="mod">
          <ac:chgData name="Holly McDowall" userId="S::hmcdowall@pascoedc.com::03b4f52f-a8c5-4687-baf6-b43da7a9bb23" providerId="AD" clId="Web-{EC4005E5-C7A0-E033-4B7E-E98F0107F96D}" dt="2022-05-04T15:52:07.959" v="45" actId="1076"/>
          <ac:spMkLst>
            <pc:docMk/>
            <pc:sldMk cId="2259308896" sldId="256"/>
            <ac:spMk id="2" creationId="{51DF3D98-3C30-4CFC-8643-C81E829C8C25}"/>
          </ac:spMkLst>
        </pc:spChg>
        <pc:spChg chg="mod">
          <ac:chgData name="Holly McDowall" userId="S::hmcdowall@pascoedc.com::03b4f52f-a8c5-4687-baf6-b43da7a9bb23" providerId="AD" clId="Web-{EC4005E5-C7A0-E033-4B7E-E98F0107F96D}" dt="2022-05-04T15:52:54.804" v="61" actId="1076"/>
          <ac:spMkLst>
            <pc:docMk/>
            <pc:sldMk cId="2259308896" sldId="256"/>
            <ac:spMk id="3" creationId="{A068D447-28D3-4F5F-B2DC-FD67E9015868}"/>
          </ac:spMkLst>
        </pc:spChg>
        <pc:picChg chg="mod">
          <ac:chgData name="Holly McDowall" userId="S::hmcdowall@pascoedc.com::03b4f52f-a8c5-4687-baf6-b43da7a9bb23" providerId="AD" clId="Web-{EC4005E5-C7A0-E033-4B7E-E98F0107F96D}" dt="2022-05-04T15:52:32.600" v="54" actId="1076"/>
          <ac:picMkLst>
            <pc:docMk/>
            <pc:sldMk cId="2259308896" sldId="256"/>
            <ac:picMk id="5" creationId="{1B70380E-4BF5-47EE-BECD-2CD6FFD97FC7}"/>
          </ac:picMkLst>
        </pc:picChg>
      </pc:sldChg>
      <pc:sldChg chg="modSp">
        <pc:chgData name="Holly McDowall" userId="S::hmcdowall@pascoedc.com::03b4f52f-a8c5-4687-baf6-b43da7a9bb23" providerId="AD" clId="Web-{EC4005E5-C7A0-E033-4B7E-E98F0107F96D}" dt="2022-05-04T15:22:45.629" v="5" actId="20577"/>
        <pc:sldMkLst>
          <pc:docMk/>
          <pc:sldMk cId="1325608595" sldId="257"/>
        </pc:sldMkLst>
        <pc:spChg chg="mod">
          <ac:chgData name="Holly McDowall" userId="S::hmcdowall@pascoedc.com::03b4f52f-a8c5-4687-baf6-b43da7a9bb23" providerId="AD" clId="Web-{EC4005E5-C7A0-E033-4B7E-E98F0107F96D}" dt="2022-05-04T15:22:45.629" v="5" actId="20577"/>
          <ac:spMkLst>
            <pc:docMk/>
            <pc:sldMk cId="1325608595" sldId="257"/>
            <ac:spMk id="51" creationId="{92016388-C216-491D-B032-A86FF344C82A}"/>
          </ac:spMkLst>
        </pc:spChg>
      </pc:sldChg>
      <pc:sldChg chg="addSp delSp modSp">
        <pc:chgData name="Holly McDowall" userId="S::hmcdowall@pascoedc.com::03b4f52f-a8c5-4687-baf6-b43da7a9bb23" providerId="AD" clId="Web-{EC4005E5-C7A0-E033-4B7E-E98F0107F96D}" dt="2022-05-04T15:58:07.331" v="89"/>
        <pc:sldMkLst>
          <pc:docMk/>
          <pc:sldMk cId="1639799154" sldId="258"/>
        </pc:sldMkLst>
        <pc:spChg chg="mod">
          <ac:chgData name="Holly McDowall" userId="S::hmcdowall@pascoedc.com::03b4f52f-a8c5-4687-baf6-b43da7a9bb23" providerId="AD" clId="Web-{EC4005E5-C7A0-E033-4B7E-E98F0107F96D}" dt="2022-05-04T15:23:01.957" v="7" actId="20577"/>
          <ac:spMkLst>
            <pc:docMk/>
            <pc:sldMk cId="1639799154" sldId="258"/>
            <ac:spMk id="2" creationId="{8C543F67-9C70-4748-8C0C-3A7863422F99}"/>
          </ac:spMkLst>
        </pc:spChg>
        <pc:spChg chg="mod">
          <ac:chgData name="Holly McDowall" userId="S::hmcdowall@pascoedc.com::03b4f52f-a8c5-4687-baf6-b43da7a9bb23" providerId="AD" clId="Web-{EC4005E5-C7A0-E033-4B7E-E98F0107F96D}" dt="2022-05-04T15:57:16.095" v="84" actId="1076"/>
          <ac:spMkLst>
            <pc:docMk/>
            <pc:sldMk cId="1639799154" sldId="258"/>
            <ac:spMk id="7" creationId="{1C1CCDE4-99E4-8946-AE19-559EE78A7C81}"/>
          </ac:spMkLst>
        </pc:spChg>
        <pc:spChg chg="add del mod ord">
          <ac:chgData name="Holly McDowall" userId="S::hmcdowall@pascoedc.com::03b4f52f-a8c5-4687-baf6-b43da7a9bb23" providerId="AD" clId="Web-{EC4005E5-C7A0-E033-4B7E-E98F0107F96D}" dt="2022-05-04T15:55:53.873" v="73"/>
          <ac:spMkLst>
            <pc:docMk/>
            <pc:sldMk cId="1639799154" sldId="258"/>
            <ac:spMk id="9" creationId="{DFC89923-EC1B-3F6D-61C2-899114D028B9}"/>
          </ac:spMkLst>
        </pc:spChg>
        <pc:spChg chg="add del">
          <ac:chgData name="Holly McDowall" userId="S::hmcdowall@pascoedc.com::03b4f52f-a8c5-4687-baf6-b43da7a9bb23" providerId="AD" clId="Web-{EC4005E5-C7A0-E033-4B7E-E98F0107F96D}" dt="2022-05-04T15:57:10.641" v="83"/>
          <ac:spMkLst>
            <pc:docMk/>
            <pc:sldMk cId="1639799154" sldId="258"/>
            <ac:spMk id="10" creationId="{B9511A5F-86F0-F489-679C-757A3FFD5BE8}"/>
          </ac:spMkLst>
        </pc:spChg>
        <pc:picChg chg="add mod ord modCrop">
          <ac:chgData name="Holly McDowall" userId="S::hmcdowall@pascoedc.com::03b4f52f-a8c5-4687-baf6-b43da7a9bb23" providerId="AD" clId="Web-{EC4005E5-C7A0-E033-4B7E-E98F0107F96D}" dt="2022-05-04T15:58:07.331" v="89"/>
          <ac:picMkLst>
            <pc:docMk/>
            <pc:sldMk cId="1639799154" sldId="258"/>
            <ac:picMk id="4" creationId="{ADA65DEA-E81F-4C47-2F33-F58177137F16}"/>
          </ac:picMkLst>
        </pc:picChg>
        <pc:picChg chg="del mod">
          <ac:chgData name="Holly McDowall" userId="S::hmcdowall@pascoedc.com::03b4f52f-a8c5-4687-baf6-b43da7a9bb23" providerId="AD" clId="Web-{EC4005E5-C7A0-E033-4B7E-E98F0107F96D}" dt="2022-05-04T15:55:20.528" v="69"/>
          <ac:picMkLst>
            <pc:docMk/>
            <pc:sldMk cId="1639799154" sldId="258"/>
            <ac:picMk id="64" creationId="{EA870367-83D5-4C8F-BF91-9A38F5E1AC57}"/>
          </ac:picMkLst>
        </pc:picChg>
      </pc:sldChg>
      <pc:sldChg chg="modSp">
        <pc:chgData name="Holly McDowall" userId="S::hmcdowall@pascoedc.com::03b4f52f-a8c5-4687-baf6-b43da7a9bb23" providerId="AD" clId="Web-{EC4005E5-C7A0-E033-4B7E-E98F0107F96D}" dt="2022-05-04T15:22:39.191" v="4" actId="20577"/>
        <pc:sldMkLst>
          <pc:docMk/>
          <pc:sldMk cId="3446797337" sldId="259"/>
        </pc:sldMkLst>
        <pc:spChg chg="mod">
          <ac:chgData name="Holly McDowall" userId="S::hmcdowall@pascoedc.com::03b4f52f-a8c5-4687-baf6-b43da7a9bb23" providerId="AD" clId="Web-{EC4005E5-C7A0-E033-4B7E-E98F0107F96D}" dt="2022-05-04T15:22:39.191" v="4" actId="20577"/>
          <ac:spMkLst>
            <pc:docMk/>
            <pc:sldMk cId="3446797337" sldId="259"/>
            <ac:spMk id="2" creationId="{8460295B-54B9-4937-90E3-BAB9CE69E30B}"/>
          </ac:spMkLst>
        </pc:spChg>
      </pc:sldChg>
      <pc:sldChg chg="modSp">
        <pc:chgData name="Holly McDowall" userId="S::hmcdowall@pascoedc.com::03b4f52f-a8c5-4687-baf6-b43da7a9bb23" providerId="AD" clId="Web-{EC4005E5-C7A0-E033-4B7E-E98F0107F96D}" dt="2022-05-04T15:22:54.863" v="6" actId="20577"/>
        <pc:sldMkLst>
          <pc:docMk/>
          <pc:sldMk cId="1527386939" sldId="261"/>
        </pc:sldMkLst>
        <pc:spChg chg="mod">
          <ac:chgData name="Holly McDowall" userId="S::hmcdowall@pascoedc.com::03b4f52f-a8c5-4687-baf6-b43da7a9bb23" providerId="AD" clId="Web-{EC4005E5-C7A0-E033-4B7E-E98F0107F96D}" dt="2022-05-04T15:22:54.863" v="6" actId="20577"/>
          <ac:spMkLst>
            <pc:docMk/>
            <pc:sldMk cId="1527386939" sldId="261"/>
            <ac:spMk id="2" creationId="{D543047E-FBFD-4F79-BCA5-10E69740F030}"/>
          </ac:spMkLst>
        </pc:spChg>
      </pc:sldChg>
      <pc:sldChg chg="modSp">
        <pc:chgData name="Holly McDowall" userId="S::hmcdowall@pascoedc.com::03b4f52f-a8c5-4687-baf6-b43da7a9bb23" providerId="AD" clId="Web-{EC4005E5-C7A0-E033-4B7E-E98F0107F96D}" dt="2022-05-04T15:24:17.553" v="16" actId="20577"/>
        <pc:sldMkLst>
          <pc:docMk/>
          <pc:sldMk cId="3477453048" sldId="263"/>
        </pc:sldMkLst>
        <pc:spChg chg="mod">
          <ac:chgData name="Holly McDowall" userId="S::hmcdowall@pascoedc.com::03b4f52f-a8c5-4687-baf6-b43da7a9bb23" providerId="AD" clId="Web-{EC4005E5-C7A0-E033-4B7E-E98F0107F96D}" dt="2022-05-04T15:24:17.553" v="16" actId="20577"/>
          <ac:spMkLst>
            <pc:docMk/>
            <pc:sldMk cId="3477453048" sldId="263"/>
            <ac:spMk id="2" creationId="{27A6F7BB-30A8-4980-AD4A-2FB0B53FA6C9}"/>
          </ac:spMkLst>
        </pc:spChg>
      </pc:sldChg>
      <pc:sldChg chg="modSp">
        <pc:chgData name="Holly McDowall" userId="S::hmcdowall@pascoedc.com::03b4f52f-a8c5-4687-baf6-b43da7a9bb23" providerId="AD" clId="Web-{EC4005E5-C7A0-E033-4B7E-E98F0107F96D}" dt="2022-05-04T15:22:21.659" v="1" actId="20577"/>
        <pc:sldMkLst>
          <pc:docMk/>
          <pc:sldMk cId="700209266" sldId="264"/>
        </pc:sldMkLst>
        <pc:spChg chg="mod">
          <ac:chgData name="Holly McDowall" userId="S::hmcdowall@pascoedc.com::03b4f52f-a8c5-4687-baf6-b43da7a9bb23" providerId="AD" clId="Web-{EC4005E5-C7A0-E033-4B7E-E98F0107F96D}" dt="2022-05-04T15:22:21.659" v="1" actId="20577"/>
          <ac:spMkLst>
            <pc:docMk/>
            <pc:sldMk cId="700209266" sldId="264"/>
            <ac:spMk id="2" creationId="{DD0B6389-2374-4677-B8BB-59410CCC32FD}"/>
          </ac:spMkLst>
        </pc:spChg>
      </pc:sldChg>
      <pc:sldChg chg="modSp">
        <pc:chgData name="Holly McDowall" userId="S::hmcdowall@pascoedc.com::03b4f52f-a8c5-4687-baf6-b43da7a9bb23" providerId="AD" clId="Web-{EC4005E5-C7A0-E033-4B7E-E98F0107F96D}" dt="2022-05-04T15:22:13.550" v="0" actId="20577"/>
        <pc:sldMkLst>
          <pc:docMk/>
          <pc:sldMk cId="2563119616" sldId="265"/>
        </pc:sldMkLst>
        <pc:spChg chg="mod">
          <ac:chgData name="Holly McDowall" userId="S::hmcdowall@pascoedc.com::03b4f52f-a8c5-4687-baf6-b43da7a9bb23" providerId="AD" clId="Web-{EC4005E5-C7A0-E033-4B7E-E98F0107F96D}" dt="2022-05-04T15:22:13.550" v="0" actId="20577"/>
          <ac:spMkLst>
            <pc:docMk/>
            <pc:sldMk cId="2563119616" sldId="265"/>
            <ac:spMk id="47" creationId="{167D37B9-A301-4761-8990-91AFC6B1E3CE}"/>
          </ac:spMkLst>
        </pc:spChg>
      </pc:sldChg>
      <pc:sldChg chg="modSp">
        <pc:chgData name="Holly McDowall" userId="S::hmcdowall@pascoedc.com::03b4f52f-a8c5-4687-baf6-b43da7a9bb23" providerId="AD" clId="Web-{EC4005E5-C7A0-E033-4B7E-E98F0107F96D}" dt="2022-05-04T15:22:31.972" v="3" actId="20577"/>
        <pc:sldMkLst>
          <pc:docMk/>
          <pc:sldMk cId="2721508595" sldId="266"/>
        </pc:sldMkLst>
        <pc:spChg chg="mod">
          <ac:chgData name="Holly McDowall" userId="S::hmcdowall@pascoedc.com::03b4f52f-a8c5-4687-baf6-b43da7a9bb23" providerId="AD" clId="Web-{EC4005E5-C7A0-E033-4B7E-E98F0107F96D}" dt="2022-05-04T15:22:27.331" v="2" actId="20577"/>
          <ac:spMkLst>
            <pc:docMk/>
            <pc:sldMk cId="2721508595" sldId="266"/>
            <ac:spMk id="2" creationId="{E5F191A4-7839-4F63-B17C-7C366C59488C}"/>
          </ac:spMkLst>
        </pc:spChg>
        <pc:spChg chg="mod">
          <ac:chgData name="Holly McDowall" userId="S::hmcdowall@pascoedc.com::03b4f52f-a8c5-4687-baf6-b43da7a9bb23" providerId="AD" clId="Web-{EC4005E5-C7A0-E033-4B7E-E98F0107F96D}" dt="2022-05-04T15:22:31.972" v="3" actId="20577"/>
          <ac:spMkLst>
            <pc:docMk/>
            <pc:sldMk cId="2721508595" sldId="266"/>
            <ac:spMk id="9" creationId="{6B7AFC44-0B03-0440-894A-F417DCE9DDF5}"/>
          </ac:spMkLst>
        </pc:spChg>
      </pc:sldChg>
      <pc:sldChg chg="modSp">
        <pc:chgData name="Holly McDowall" userId="S::hmcdowall@pascoedc.com::03b4f52f-a8c5-4687-baf6-b43da7a9bb23" providerId="AD" clId="Web-{EC4005E5-C7A0-E033-4B7E-E98F0107F96D}" dt="2022-05-04T15:23:20.489" v="9" actId="20577"/>
        <pc:sldMkLst>
          <pc:docMk/>
          <pc:sldMk cId="445070695" sldId="267"/>
        </pc:sldMkLst>
        <pc:spChg chg="mod">
          <ac:chgData name="Holly McDowall" userId="S::hmcdowall@pascoedc.com::03b4f52f-a8c5-4687-baf6-b43da7a9bb23" providerId="AD" clId="Web-{EC4005E5-C7A0-E033-4B7E-E98F0107F96D}" dt="2022-05-04T15:23:20.489" v="9" actId="20577"/>
          <ac:spMkLst>
            <pc:docMk/>
            <pc:sldMk cId="445070695" sldId="267"/>
            <ac:spMk id="2" creationId="{42D1A202-23A3-4F3A-AA92-0172C8D2DA06}"/>
          </ac:spMkLst>
        </pc:spChg>
      </pc:sldChg>
      <pc:sldChg chg="modSp">
        <pc:chgData name="Holly McDowall" userId="S::hmcdowall@pascoedc.com::03b4f52f-a8c5-4687-baf6-b43da7a9bb23" providerId="AD" clId="Web-{EC4005E5-C7A0-E033-4B7E-E98F0107F96D}" dt="2022-05-04T15:24:32.304" v="17" actId="20577"/>
        <pc:sldMkLst>
          <pc:docMk/>
          <pc:sldMk cId="3103683689" sldId="268"/>
        </pc:sldMkLst>
        <pc:spChg chg="mod">
          <ac:chgData name="Holly McDowall" userId="S::hmcdowall@pascoedc.com::03b4f52f-a8c5-4687-baf6-b43da7a9bb23" providerId="AD" clId="Web-{EC4005E5-C7A0-E033-4B7E-E98F0107F96D}" dt="2022-05-04T15:24:32.304" v="17" actId="20577"/>
          <ac:spMkLst>
            <pc:docMk/>
            <pc:sldMk cId="3103683689" sldId="268"/>
            <ac:spMk id="2" creationId="{69FAE308-3076-43DB-B834-DA0B0AE19AF9}"/>
          </ac:spMkLst>
        </pc:spChg>
      </pc:sldChg>
      <pc:sldChg chg="modSp">
        <pc:chgData name="Holly McDowall" userId="S::hmcdowall@pascoedc.com::03b4f52f-a8c5-4687-baf6-b43da7a9bb23" providerId="AD" clId="Web-{EC4005E5-C7A0-E033-4B7E-E98F0107F96D}" dt="2022-05-04T15:58:47.473" v="92" actId="20577"/>
        <pc:sldMkLst>
          <pc:docMk/>
          <pc:sldMk cId="3952387514" sldId="269"/>
        </pc:sldMkLst>
        <pc:spChg chg="mod">
          <ac:chgData name="Holly McDowall" userId="S::hmcdowall@pascoedc.com::03b4f52f-a8c5-4687-baf6-b43da7a9bb23" providerId="AD" clId="Web-{EC4005E5-C7A0-E033-4B7E-E98F0107F96D}" dt="2022-05-04T15:58:47.473" v="92" actId="20577"/>
          <ac:spMkLst>
            <pc:docMk/>
            <pc:sldMk cId="3952387514" sldId="269"/>
            <ac:spMk id="3" creationId="{22788C46-D0BC-4307-AE55-7601A139E7CB}"/>
          </ac:spMkLst>
        </pc:spChg>
        <pc:spChg chg="mod">
          <ac:chgData name="Holly McDowall" userId="S::hmcdowall@pascoedc.com::03b4f52f-a8c5-4687-baf6-b43da7a9bb23" providerId="AD" clId="Web-{EC4005E5-C7A0-E033-4B7E-E98F0107F96D}" dt="2022-05-04T15:23:24.911" v="10" actId="20577"/>
          <ac:spMkLst>
            <pc:docMk/>
            <pc:sldMk cId="3952387514" sldId="269"/>
            <ac:spMk id="51" creationId="{92016388-C216-491D-B032-A86FF344C82A}"/>
          </ac:spMkLst>
        </pc:spChg>
      </pc:sldChg>
      <pc:sldChg chg="modSp">
        <pc:chgData name="Holly McDowall" userId="S::hmcdowall@pascoedc.com::03b4f52f-a8c5-4687-baf6-b43da7a9bb23" providerId="AD" clId="Web-{EC4005E5-C7A0-E033-4B7E-E98F0107F96D}" dt="2022-05-04T15:23:47.490" v="12" actId="20577"/>
        <pc:sldMkLst>
          <pc:docMk/>
          <pc:sldMk cId="2571376582" sldId="271"/>
        </pc:sldMkLst>
        <pc:spChg chg="mod">
          <ac:chgData name="Holly McDowall" userId="S::hmcdowall@pascoedc.com::03b4f52f-a8c5-4687-baf6-b43da7a9bb23" providerId="AD" clId="Web-{EC4005E5-C7A0-E033-4B7E-E98F0107F96D}" dt="2022-05-04T15:23:47.490" v="12" actId="20577"/>
          <ac:spMkLst>
            <pc:docMk/>
            <pc:sldMk cId="2571376582" sldId="271"/>
            <ac:spMk id="51" creationId="{92016388-C216-491D-B032-A86FF344C82A}"/>
          </ac:spMkLst>
        </pc:spChg>
      </pc:sldChg>
      <pc:sldChg chg="modSp">
        <pc:chgData name="Holly McDowall" userId="S::hmcdowall@pascoedc.com::03b4f52f-a8c5-4687-baf6-b43da7a9bb23" providerId="AD" clId="Web-{EC4005E5-C7A0-E033-4B7E-E98F0107F96D}" dt="2022-05-04T15:23:53.334" v="13" actId="20577"/>
        <pc:sldMkLst>
          <pc:docMk/>
          <pc:sldMk cId="1709072140" sldId="273"/>
        </pc:sldMkLst>
        <pc:spChg chg="mod">
          <ac:chgData name="Holly McDowall" userId="S::hmcdowall@pascoedc.com::03b4f52f-a8c5-4687-baf6-b43da7a9bb23" providerId="AD" clId="Web-{EC4005E5-C7A0-E033-4B7E-E98F0107F96D}" dt="2022-05-04T15:23:53.334" v="13" actId="20577"/>
          <ac:spMkLst>
            <pc:docMk/>
            <pc:sldMk cId="1709072140" sldId="273"/>
            <ac:spMk id="51" creationId="{92016388-C216-491D-B032-A86FF344C82A}"/>
          </ac:spMkLst>
        </pc:spChg>
      </pc:sldChg>
      <pc:sldChg chg="modSp">
        <pc:chgData name="Holly McDowall" userId="S::hmcdowall@pascoedc.com::03b4f52f-a8c5-4687-baf6-b43da7a9bb23" providerId="AD" clId="Web-{EC4005E5-C7A0-E033-4B7E-E98F0107F96D}" dt="2022-05-04T15:24:00.396" v="14" actId="20577"/>
        <pc:sldMkLst>
          <pc:docMk/>
          <pc:sldMk cId="2222730981" sldId="275"/>
        </pc:sldMkLst>
        <pc:spChg chg="mod">
          <ac:chgData name="Holly McDowall" userId="S::hmcdowall@pascoedc.com::03b4f52f-a8c5-4687-baf6-b43da7a9bb23" providerId="AD" clId="Web-{EC4005E5-C7A0-E033-4B7E-E98F0107F96D}" dt="2022-05-04T15:24:00.396" v="14" actId="20577"/>
          <ac:spMkLst>
            <pc:docMk/>
            <pc:sldMk cId="2222730981" sldId="275"/>
            <ac:spMk id="51" creationId="{92016388-C216-491D-B032-A86FF344C82A}"/>
          </ac:spMkLst>
        </pc:spChg>
      </pc:sldChg>
      <pc:sldChg chg="modSp">
        <pc:chgData name="Holly McDowall" userId="S::hmcdowall@pascoedc.com::03b4f52f-a8c5-4687-baf6-b43da7a9bb23" providerId="AD" clId="Web-{EC4005E5-C7A0-E033-4B7E-E98F0107F96D}" dt="2022-05-04T15:23:31.646" v="11" actId="20577"/>
        <pc:sldMkLst>
          <pc:docMk/>
          <pc:sldMk cId="2029658137" sldId="277"/>
        </pc:sldMkLst>
        <pc:spChg chg="mod">
          <ac:chgData name="Holly McDowall" userId="S::hmcdowall@pascoedc.com::03b4f52f-a8c5-4687-baf6-b43da7a9bb23" providerId="AD" clId="Web-{EC4005E5-C7A0-E033-4B7E-E98F0107F96D}" dt="2022-05-04T15:23:31.646" v="11" actId="20577"/>
          <ac:spMkLst>
            <pc:docMk/>
            <pc:sldMk cId="2029658137" sldId="277"/>
            <ac:spMk id="51" creationId="{92016388-C216-491D-B032-A86FF344C82A}"/>
          </ac:spMkLst>
        </pc:spChg>
      </pc:sldChg>
      <pc:sldChg chg="new del">
        <pc:chgData name="Holly McDowall" userId="S::hmcdowall@pascoedc.com::03b4f52f-a8c5-4687-baf6-b43da7a9bb23" providerId="AD" clId="Web-{EC4005E5-C7A0-E033-4B7E-E98F0107F96D}" dt="2022-05-04T15:26:52.448" v="43"/>
        <pc:sldMkLst>
          <pc:docMk/>
          <pc:sldMk cId="1556474853" sldId="279"/>
        </pc:sldMkLst>
      </pc:sldChg>
      <pc:sldChg chg="modSp new">
        <pc:chgData name="Holly McDowall" userId="S::hmcdowall@pascoedc.com::03b4f52f-a8c5-4687-baf6-b43da7a9bb23" providerId="AD" clId="Web-{EC4005E5-C7A0-E033-4B7E-E98F0107F96D}" dt="2022-05-04T15:27:13.120" v="44" actId="1076"/>
        <pc:sldMkLst>
          <pc:docMk/>
          <pc:sldMk cId="3694451856" sldId="280"/>
        </pc:sldMkLst>
        <pc:spChg chg="mod">
          <ac:chgData name="Holly McDowall" userId="S::hmcdowall@pascoedc.com::03b4f52f-a8c5-4687-baf6-b43da7a9bb23" providerId="AD" clId="Web-{EC4005E5-C7A0-E033-4B7E-E98F0107F96D}" dt="2022-05-04T15:27:13.120" v="44" actId="1076"/>
          <ac:spMkLst>
            <pc:docMk/>
            <pc:sldMk cId="3694451856" sldId="280"/>
            <ac:spMk id="5" creationId="{FE8703F2-F656-5395-B4D5-8E1648FD294E}"/>
          </ac:spMkLst>
        </pc:spChg>
      </pc:sldChg>
    </pc:docChg>
  </pc:docChgLst>
  <pc:docChgLst>
    <pc:chgData name="Turner Arbour" userId="c94d5c58-5671-4904-a7ab-964a05d0140f" providerId="ADAL" clId="{CFD1222E-3840-294C-94D5-97E0DC6460A6}"/>
    <pc:docChg chg="custSel addSld delSld modSld sldOrd modNotesMaster modHandout">
      <pc:chgData name="Turner Arbour" userId="c94d5c58-5671-4904-a7ab-964a05d0140f" providerId="ADAL" clId="{CFD1222E-3840-294C-94D5-97E0DC6460A6}" dt="2023-04-11T15:53:07.506" v="48"/>
      <pc:docMkLst>
        <pc:docMk/>
      </pc:docMkLst>
      <pc:sldChg chg="modNotesTx">
        <pc:chgData name="Turner Arbour" userId="c94d5c58-5671-4904-a7ab-964a05d0140f" providerId="ADAL" clId="{CFD1222E-3840-294C-94D5-97E0DC6460A6}" dt="2023-04-04T13:59:52.481" v="3"/>
        <pc:sldMkLst>
          <pc:docMk/>
          <pc:sldMk cId="2259308896" sldId="256"/>
        </pc:sldMkLst>
      </pc:sldChg>
      <pc:sldChg chg="del">
        <pc:chgData name="Turner Arbour" userId="c94d5c58-5671-4904-a7ab-964a05d0140f" providerId="ADAL" clId="{CFD1222E-3840-294C-94D5-97E0DC6460A6}" dt="2023-04-04T14:00:06.338" v="4" actId="2696"/>
        <pc:sldMkLst>
          <pc:docMk/>
          <pc:sldMk cId="1639799154" sldId="258"/>
        </pc:sldMkLst>
      </pc:sldChg>
      <pc:sldChg chg="modSp new mod ord">
        <pc:chgData name="Turner Arbour" userId="c94d5c58-5671-4904-a7ab-964a05d0140f" providerId="ADAL" clId="{CFD1222E-3840-294C-94D5-97E0DC6460A6}" dt="2023-04-04T14:00:25.808" v="23" actId="20577"/>
        <pc:sldMkLst>
          <pc:docMk/>
          <pc:sldMk cId="664635400" sldId="281"/>
        </pc:sldMkLst>
        <pc:spChg chg="mod">
          <ac:chgData name="Turner Arbour" userId="c94d5c58-5671-4904-a7ab-964a05d0140f" providerId="ADAL" clId="{CFD1222E-3840-294C-94D5-97E0DC6460A6}" dt="2023-04-04T14:00:25.808" v="23" actId="20577"/>
          <ac:spMkLst>
            <pc:docMk/>
            <pc:sldMk cId="664635400" sldId="281"/>
            <ac:spMk id="2" creationId="{F5B9992B-29D5-AE3E-319C-65A5ADE484E8}"/>
          </ac:spMkLst>
        </pc:spChg>
      </pc:sldChg>
      <pc:sldChg chg="modSp mod">
        <pc:chgData name="Turner Arbour" userId="c94d5c58-5671-4904-a7ab-964a05d0140f" providerId="ADAL" clId="{CFD1222E-3840-294C-94D5-97E0DC6460A6}" dt="2023-04-10T17:45:23.822" v="25" actId="1076"/>
        <pc:sldMkLst>
          <pc:docMk/>
          <pc:sldMk cId="1257567908" sldId="284"/>
        </pc:sldMkLst>
        <pc:spChg chg="mod">
          <ac:chgData name="Turner Arbour" userId="c94d5c58-5671-4904-a7ab-964a05d0140f" providerId="ADAL" clId="{CFD1222E-3840-294C-94D5-97E0DC6460A6}" dt="2023-04-10T17:45:23.822" v="25" actId="1076"/>
          <ac:spMkLst>
            <pc:docMk/>
            <pc:sldMk cId="1257567908" sldId="284"/>
            <ac:spMk id="26" creationId="{D5FD6859-BA18-49A4-D579-C7C518B2B2FC}"/>
          </ac:spMkLst>
        </pc:spChg>
        <pc:spChg chg="mod">
          <ac:chgData name="Turner Arbour" userId="c94d5c58-5671-4904-a7ab-964a05d0140f" providerId="ADAL" clId="{CFD1222E-3840-294C-94D5-97E0DC6460A6}" dt="2023-04-10T17:45:17.218" v="24" actId="1076"/>
          <ac:spMkLst>
            <pc:docMk/>
            <pc:sldMk cId="1257567908" sldId="284"/>
            <ac:spMk id="29" creationId="{CB4A2FF2-C2DB-8539-50B8-8E4C9D818F0E}"/>
          </ac:spMkLst>
        </pc:spChg>
      </pc:sldChg>
      <pc:sldChg chg="delSp modSp mod">
        <pc:chgData name="Turner Arbour" userId="c94d5c58-5671-4904-a7ab-964a05d0140f" providerId="ADAL" clId="{CFD1222E-3840-294C-94D5-97E0DC6460A6}" dt="2023-04-10T18:09:21.751" v="46" actId="478"/>
        <pc:sldMkLst>
          <pc:docMk/>
          <pc:sldMk cId="436327961" sldId="305"/>
        </pc:sldMkLst>
        <pc:spChg chg="del">
          <ac:chgData name="Turner Arbour" userId="c94d5c58-5671-4904-a7ab-964a05d0140f" providerId="ADAL" clId="{CFD1222E-3840-294C-94D5-97E0DC6460A6}" dt="2023-04-10T18:09:21.751" v="46" actId="478"/>
          <ac:spMkLst>
            <pc:docMk/>
            <pc:sldMk cId="436327961" sldId="305"/>
            <ac:spMk id="7" creationId="{DE9CAEF4-88D0-AE9B-835B-AA87D2D7D4DC}"/>
          </ac:spMkLst>
        </pc:spChg>
        <pc:picChg chg="mod">
          <ac:chgData name="Turner Arbour" userId="c94d5c58-5671-4904-a7ab-964a05d0140f" providerId="ADAL" clId="{CFD1222E-3840-294C-94D5-97E0DC6460A6}" dt="2023-04-10T18:09:14.221" v="45" actId="1038"/>
          <ac:picMkLst>
            <pc:docMk/>
            <pc:sldMk cId="436327961" sldId="305"/>
            <ac:picMk id="11" creationId="{40C241F8-FEF8-8409-8AAD-EEB6852FEFEB}"/>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5C9CB69-2F58-4E54-811D-DB3EFD32401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09E3F58-A12A-481E-989B-987B1731B1C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4305CB2-9E6A-4E0B-84C6-E472CF2F329A}" type="datetimeFigureOut">
              <a:rPr lang="en-US" smtClean="0"/>
              <a:t>2/22/2024</a:t>
            </a:fld>
            <a:endParaRPr lang="en-US"/>
          </a:p>
        </p:txBody>
      </p:sp>
      <p:sp>
        <p:nvSpPr>
          <p:cNvPr id="4" name="Footer Placeholder 3">
            <a:extLst>
              <a:ext uri="{FF2B5EF4-FFF2-40B4-BE49-F238E27FC236}">
                <a16:creationId xmlns:a16="http://schemas.microsoft.com/office/drawing/2014/main" id="{D661B0D0-C495-4D46-9E2D-1DC35966084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B9342A8-1515-4649-BB24-6876DE5027C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F070F6C-F581-4DF0-8E08-EC6AFE69CB06}" type="slidenum">
              <a:rPr lang="en-US" smtClean="0"/>
              <a:t>‹#›</a:t>
            </a:fld>
            <a:endParaRPr lang="en-US"/>
          </a:p>
        </p:txBody>
      </p:sp>
    </p:spTree>
    <p:extLst>
      <p:ext uri="{BB962C8B-B14F-4D97-AF65-F5344CB8AC3E}">
        <p14:creationId xmlns:p14="http://schemas.microsoft.com/office/powerpoint/2010/main" val="32625818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CF68BC-C0C1-4740-B1BC-01AF8EFFB980}" type="datetimeFigureOut">
              <a:rPr lang="en-US" smtClean="0"/>
              <a:t>2/22/2024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E82FD2-F864-2E4E-ACF0-2DBC196A7066}" type="slidenum">
              <a:rPr lang="en-US" smtClean="0"/>
              <a:t>‹#›</a:t>
            </a:fld>
            <a:endParaRPr lang="en-US"/>
          </a:p>
        </p:txBody>
      </p:sp>
    </p:spTree>
    <p:extLst>
      <p:ext uri="{BB962C8B-B14F-4D97-AF65-F5344CB8AC3E}">
        <p14:creationId xmlns:p14="http://schemas.microsoft.com/office/powerpoint/2010/main" val="4107142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effectLst/>
                <a:latin typeface="Calibri" panose="020F0502020204030204" pitchFamily="34" charset="0"/>
              </a:rPr>
              <a:t>Start by orienting crowd of where we are talking about</a:t>
            </a:r>
          </a:p>
          <a:p>
            <a:endParaRPr lang="en-US" sz="1200">
              <a:effectLst/>
              <a:latin typeface="Calibri" panose="020F0502020204030204" pitchFamily="34" charset="0"/>
            </a:endParaRPr>
          </a:p>
          <a:p>
            <a:r>
              <a:rPr lang="en-US" sz="1200">
                <a:effectLst/>
                <a:latin typeface="Calibri" panose="020F0502020204030204" pitchFamily="34" charset="0"/>
              </a:rPr>
              <a:t>World -&gt; USA -&gt; Florida -&gt; Tampa Bay -&gt; Pasco</a:t>
            </a:r>
          </a:p>
          <a:p>
            <a:r>
              <a:rPr lang="en-US" sz="1200">
                <a:effectLst/>
                <a:latin typeface="Calibri" panose="020F0502020204030204" pitchFamily="34" charset="0"/>
              </a:rPr>
              <a:t>Proximity to the client</a:t>
            </a:r>
          </a:p>
          <a:p>
            <a:endParaRPr lang="en-US" sz="1200">
              <a:latin typeface="Calibri" panose="020F0502020204030204" pitchFamily="34" charset="0"/>
            </a:endParaRPr>
          </a:p>
          <a:p>
            <a:r>
              <a:rPr lang="en-US" sz="1200">
                <a:effectLst/>
                <a:latin typeface="Calibri" panose="020F0502020204030204" pitchFamily="34" charset="0"/>
              </a:rPr>
              <a:t>*Overall</a:t>
            </a:r>
            <a:r>
              <a:rPr lang="en-US" sz="1200">
                <a:latin typeface="Calibri" panose="020F0502020204030204" pitchFamily="34" charset="0"/>
              </a:rPr>
              <a:t>, </a:t>
            </a:r>
            <a:r>
              <a:rPr lang="en-US" sz="1200">
                <a:effectLst/>
                <a:latin typeface="Calibri" panose="020F0502020204030204" pitchFamily="34" charset="0"/>
              </a:rPr>
              <a:t>every slide should have an advantage to locating here and answer th</a:t>
            </a:r>
            <a:r>
              <a:rPr lang="en-US" sz="1200">
                <a:latin typeface="Calibri" panose="020F0502020204030204" pitchFamily="34" charset="0"/>
              </a:rPr>
              <a:t>e “why”.</a:t>
            </a:r>
            <a:endParaRPr lang="en-US" sz="1200">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DDE82FD2-F864-2E4E-ACF0-2DBC196A7066}" type="slidenum">
              <a:rPr lang="en-US" smtClean="0"/>
              <a:t>1</a:t>
            </a:fld>
            <a:endParaRPr lang="en-US"/>
          </a:p>
        </p:txBody>
      </p:sp>
    </p:spTree>
    <p:extLst>
      <p:ext uri="{BB962C8B-B14F-4D97-AF65-F5344CB8AC3E}">
        <p14:creationId xmlns:p14="http://schemas.microsoft.com/office/powerpoint/2010/main" val="1207237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E82FD2-F864-2E4E-ACF0-2DBC196A7066}" type="slidenum">
              <a:rPr lang="en-US" smtClean="0"/>
              <a:t>3</a:t>
            </a:fld>
            <a:endParaRPr lang="en-US"/>
          </a:p>
        </p:txBody>
      </p:sp>
    </p:spTree>
    <p:extLst>
      <p:ext uri="{BB962C8B-B14F-4D97-AF65-F5344CB8AC3E}">
        <p14:creationId xmlns:p14="http://schemas.microsoft.com/office/powerpoint/2010/main" val="2752756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E82FD2-F864-2E4E-ACF0-2DBC196A7066}" type="slidenum">
              <a:rPr lang="en-US" smtClean="0"/>
              <a:t>4</a:t>
            </a:fld>
            <a:endParaRPr lang="en-US"/>
          </a:p>
        </p:txBody>
      </p:sp>
    </p:spTree>
    <p:extLst>
      <p:ext uri="{BB962C8B-B14F-4D97-AF65-F5344CB8AC3E}">
        <p14:creationId xmlns:p14="http://schemas.microsoft.com/office/powerpoint/2010/main" val="2532444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E82FD2-F864-2E4E-ACF0-2DBC196A7066}" type="slidenum">
              <a:rPr lang="en-US" smtClean="0"/>
              <a:t>6</a:t>
            </a:fld>
            <a:endParaRPr lang="en-US"/>
          </a:p>
        </p:txBody>
      </p:sp>
    </p:spTree>
    <p:extLst>
      <p:ext uri="{BB962C8B-B14F-4D97-AF65-F5344CB8AC3E}">
        <p14:creationId xmlns:p14="http://schemas.microsoft.com/office/powerpoint/2010/main" val="3996106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E82FD2-F864-2E4E-ACF0-2DBC196A7066}" type="slidenum">
              <a:rPr lang="en-US" smtClean="0"/>
              <a:t>7</a:t>
            </a:fld>
            <a:endParaRPr lang="en-US"/>
          </a:p>
        </p:txBody>
      </p:sp>
    </p:spTree>
    <p:extLst>
      <p:ext uri="{BB962C8B-B14F-4D97-AF65-F5344CB8AC3E}">
        <p14:creationId xmlns:p14="http://schemas.microsoft.com/office/powerpoint/2010/main" val="18320024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E82FD2-F864-2E4E-ACF0-2DBC196A7066}" type="slidenum">
              <a:rPr lang="en-US" smtClean="0"/>
              <a:t>8</a:t>
            </a:fld>
            <a:endParaRPr lang="en-US"/>
          </a:p>
        </p:txBody>
      </p:sp>
    </p:spTree>
    <p:extLst>
      <p:ext uri="{BB962C8B-B14F-4D97-AF65-F5344CB8AC3E}">
        <p14:creationId xmlns:p14="http://schemas.microsoft.com/office/powerpoint/2010/main" val="497149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E82FD2-F864-2E4E-ACF0-2DBC196A7066}" type="slidenum">
              <a:rPr lang="en-US" smtClean="0"/>
              <a:t>12</a:t>
            </a:fld>
            <a:endParaRPr lang="en-US"/>
          </a:p>
        </p:txBody>
      </p:sp>
    </p:spTree>
    <p:extLst>
      <p:ext uri="{BB962C8B-B14F-4D97-AF65-F5344CB8AC3E}">
        <p14:creationId xmlns:p14="http://schemas.microsoft.com/office/powerpoint/2010/main" val="2367463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E82FD2-F864-2E4E-ACF0-2DBC196A7066}" type="slidenum">
              <a:rPr lang="en-US" smtClean="0"/>
              <a:t>13</a:t>
            </a:fld>
            <a:endParaRPr lang="en-US"/>
          </a:p>
        </p:txBody>
      </p:sp>
    </p:spTree>
    <p:extLst>
      <p:ext uri="{BB962C8B-B14F-4D97-AF65-F5344CB8AC3E}">
        <p14:creationId xmlns:p14="http://schemas.microsoft.com/office/powerpoint/2010/main" val="2282871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E82FD2-F864-2E4E-ACF0-2DBC196A7066}" type="slidenum">
              <a:rPr lang="en-US" smtClean="0"/>
              <a:t>21</a:t>
            </a:fld>
            <a:endParaRPr lang="en-US"/>
          </a:p>
        </p:txBody>
      </p:sp>
    </p:spTree>
    <p:extLst>
      <p:ext uri="{BB962C8B-B14F-4D97-AF65-F5344CB8AC3E}">
        <p14:creationId xmlns:p14="http://schemas.microsoft.com/office/powerpoint/2010/main" val="1753912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2AF3450-104B-47D0-B01B-DC08566F9D2C}"/>
              </a:ext>
            </a:extLst>
          </p:cNvPr>
          <p:cNvSpPr>
            <a:spLocks noGrp="1"/>
          </p:cNvSpPr>
          <p:nvPr>
            <p:ph type="pic" sz="quarter" idx="10"/>
          </p:nvPr>
        </p:nvSpPr>
        <p:spPr>
          <a:xfrm>
            <a:off x="3686175" y="0"/>
            <a:ext cx="8505825" cy="6858000"/>
          </a:xfrm>
          <a:custGeom>
            <a:avLst/>
            <a:gdLst>
              <a:gd name="connsiteX0" fmla="*/ 1701752 w 8505825"/>
              <a:gd name="connsiteY0" fmla="*/ 0 h 6858000"/>
              <a:gd name="connsiteX1" fmla="*/ 8505825 w 8505825"/>
              <a:gd name="connsiteY1" fmla="*/ 0 h 6858000"/>
              <a:gd name="connsiteX2" fmla="*/ 8505825 w 8505825"/>
              <a:gd name="connsiteY2" fmla="*/ 6858000 h 6858000"/>
              <a:gd name="connsiteX3" fmla="*/ 0 w 8505825"/>
              <a:gd name="connsiteY3" fmla="*/ 6858000 h 6858000"/>
              <a:gd name="connsiteX4" fmla="*/ 0 w 8505825"/>
              <a:gd name="connsiteY4" fmla="*/ 6837396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5825" h="6858000">
                <a:moveTo>
                  <a:pt x="1701752" y="0"/>
                </a:moveTo>
                <a:lnTo>
                  <a:pt x="8505825" y="0"/>
                </a:lnTo>
                <a:lnTo>
                  <a:pt x="8505825" y="6858000"/>
                </a:lnTo>
                <a:lnTo>
                  <a:pt x="0" y="6858000"/>
                </a:lnTo>
                <a:lnTo>
                  <a:pt x="0" y="6837396"/>
                </a:lnTo>
                <a:close/>
              </a:path>
            </a:pathLst>
          </a:custGeom>
        </p:spPr>
        <p:txBody>
          <a:bodyPr wrap="square" anchor="ctr">
            <a:noAutofit/>
          </a:bodyPr>
          <a:lstStyle>
            <a:lvl1pPr marL="0" indent="0" algn="ctr">
              <a:buNone/>
              <a:defRPr/>
            </a:lvl1pPr>
          </a:lstStyle>
          <a:p>
            <a:r>
              <a:rPr lang="en-US"/>
              <a:t>Click icon to add picture</a:t>
            </a:r>
          </a:p>
        </p:txBody>
      </p:sp>
      <p:cxnSp>
        <p:nvCxnSpPr>
          <p:cNvPr id="13" name="Straight Connector 12">
            <a:extLst>
              <a:ext uri="{FF2B5EF4-FFF2-40B4-BE49-F238E27FC236}">
                <a16:creationId xmlns:a16="http://schemas.microsoft.com/office/drawing/2014/main" id="{93C4921B-870F-DA4B-99FE-526B47FAF5FF}"/>
              </a:ext>
            </a:extLst>
          </p:cNvPr>
          <p:cNvCxnSpPr/>
          <p:nvPr userDrawn="1"/>
        </p:nvCxnSpPr>
        <p:spPr>
          <a:xfrm flipH="1">
            <a:off x="3510116" y="0"/>
            <a:ext cx="1533832" cy="6091084"/>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3C217E0E-2C1A-4D03-BC55-D7D6609B8121}"/>
              </a:ext>
            </a:extLst>
          </p:cNvPr>
          <p:cNvSpPr>
            <a:spLocks noGrp="1"/>
          </p:cNvSpPr>
          <p:nvPr>
            <p:ph type="title"/>
          </p:nvPr>
        </p:nvSpPr>
        <p:spPr>
          <a:xfrm>
            <a:off x="693683" y="888513"/>
            <a:ext cx="7659486" cy="1198178"/>
          </a:xfrm>
          <a:custGeom>
            <a:avLst/>
            <a:gdLst>
              <a:gd name="connsiteX0" fmla="*/ 0 w 7659486"/>
              <a:gd name="connsiteY0" fmla="*/ 0 h 1198178"/>
              <a:gd name="connsiteX1" fmla="*/ 7659486 w 7659486"/>
              <a:gd name="connsiteY1" fmla="*/ 0 h 1198178"/>
              <a:gd name="connsiteX2" fmla="*/ 7355455 w 7659486"/>
              <a:gd name="connsiteY2" fmla="*/ 1198178 h 1198178"/>
              <a:gd name="connsiteX3" fmla="*/ 0 w 7659486"/>
              <a:gd name="connsiteY3" fmla="*/ 1198178 h 1198178"/>
            </a:gdLst>
            <a:ahLst/>
            <a:cxnLst>
              <a:cxn ang="0">
                <a:pos x="connsiteX0" y="connsiteY0"/>
              </a:cxn>
              <a:cxn ang="0">
                <a:pos x="connsiteX1" y="connsiteY1"/>
              </a:cxn>
              <a:cxn ang="0">
                <a:pos x="connsiteX2" y="connsiteY2"/>
              </a:cxn>
              <a:cxn ang="0">
                <a:pos x="connsiteX3" y="connsiteY3"/>
              </a:cxn>
            </a:cxnLst>
            <a:rect l="l" t="t" r="r" b="b"/>
            <a:pathLst>
              <a:path w="7659486" h="1198178">
                <a:moveTo>
                  <a:pt x="0" y="0"/>
                </a:moveTo>
                <a:lnTo>
                  <a:pt x="7659486" y="0"/>
                </a:lnTo>
                <a:lnTo>
                  <a:pt x="7355455" y="1198178"/>
                </a:lnTo>
                <a:lnTo>
                  <a:pt x="0" y="1198178"/>
                </a:lnTo>
                <a:close/>
              </a:path>
            </a:pathLst>
          </a:custGeom>
          <a:solidFill>
            <a:schemeClr val="accent2"/>
          </a:solidFill>
        </p:spPr>
        <p:txBody>
          <a:bodyPr wrap="square" lIns="320040">
            <a:noAutofit/>
          </a:bodyPr>
          <a:lstStyle>
            <a:lvl1pPr>
              <a:defRPr sz="4000" cap="all" spc="300" baseline="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916016" y="2551819"/>
            <a:ext cx="2952599" cy="1781642"/>
          </a:xfrm>
        </p:spPr>
        <p:txBody>
          <a:bodyPr>
            <a:normAutofit/>
          </a:bodyPr>
          <a:lstStyle>
            <a:lvl1pPr marL="0" indent="0" algn="l">
              <a:buNone/>
              <a:defRPr sz="2000" spc="140" baseline="0">
                <a:solidFill>
                  <a:schemeClr val="tx2"/>
                </a:solidFill>
                <a:latin typeface="Tw Cen MT" panose="020B0602020104020603"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lstStyle>
            <a:lvl1pPr>
              <a:defRPr sz="1000"/>
            </a:lvl1pPr>
          </a:lstStyle>
          <a:p>
            <a:fld id="{A4486D74-B37B-F546-968B-4AC3E7616DD3}" type="datetime1">
              <a:rPr lang="en-US" smtClean="0"/>
              <a:pPr/>
              <a:t>2/22/2024</a:t>
            </a:fld>
            <a:endParaRPr lang="en-US"/>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lvl1pPr>
              <a:defRPr sz="1000"/>
            </a:lvl1pPr>
          </a:lstStyle>
          <a:p>
            <a:r>
              <a:rPr lang="en-US"/>
              <a:t>PASCO COUNTY, FLORIDA, USA</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lvl1pPr>
              <a:defRPr sz="1000"/>
            </a:lvl1pPr>
          </a:lstStyle>
          <a:p>
            <a:fld id="{294A09A9-5501-47C1-A89A-A340965A2BE2}" type="slidenum">
              <a:rPr lang="en-US" smtClean="0"/>
              <a:pPr/>
              <a:t>‹#›</a:t>
            </a:fld>
            <a:endParaRPr lang="en-US"/>
          </a:p>
        </p:txBody>
      </p:sp>
      <p:sp>
        <p:nvSpPr>
          <p:cNvPr id="12" name="Title 1">
            <a:extLst>
              <a:ext uri="{FF2B5EF4-FFF2-40B4-BE49-F238E27FC236}">
                <a16:creationId xmlns:a16="http://schemas.microsoft.com/office/drawing/2014/main" id="{6B46AC40-4848-C146-B8DE-C805F662DCA5}"/>
              </a:ext>
            </a:extLst>
          </p:cNvPr>
          <p:cNvSpPr>
            <a:spLocks noGrp="1"/>
          </p:cNvSpPr>
          <p:nvPr>
            <p:ph type="title" hasCustomPrompt="1"/>
          </p:nvPr>
        </p:nvSpPr>
        <p:spPr>
          <a:xfrm>
            <a:off x="916016" y="983785"/>
            <a:ext cx="8447439" cy="1074828"/>
          </a:xfrm>
        </p:spPr>
        <p:txBody>
          <a:bodyPr>
            <a:normAutofit/>
          </a:bodyPr>
          <a:lstStyle>
            <a:lvl1pPr>
              <a:defRPr sz="4000" spc="300">
                <a:solidFill>
                  <a:schemeClr val="tx2"/>
                </a:solidFill>
                <a:latin typeface="Bahnschrift"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3909666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09F4C3CA-7962-4B8E-8004-FBD88F0EFAF2}"/>
              </a:ext>
            </a:extLst>
          </p:cNvPr>
          <p:cNvSpPr>
            <a:spLocks noGrp="1"/>
          </p:cNvSpPr>
          <p:nvPr>
            <p:ph type="dt" sz="half" idx="10"/>
          </p:nvPr>
        </p:nvSpPr>
        <p:spPr/>
        <p:txBody>
          <a:bodyPr/>
          <a:lstStyle>
            <a:lvl1pPr>
              <a:defRPr sz="1000"/>
            </a:lvl1pPr>
          </a:lstStyle>
          <a:p>
            <a:fld id="{B1597006-230C-EE41-ACD1-3FF8D7F2D9A3}" type="datetime1">
              <a:rPr lang="en-US" smtClean="0"/>
              <a:pPr/>
              <a:t>2/22/2024</a:t>
            </a:fld>
            <a:endParaRPr lang="en-US"/>
          </a:p>
        </p:txBody>
      </p:sp>
      <p:sp>
        <p:nvSpPr>
          <p:cNvPr id="6" name="Footer Placeholder 5">
            <a:extLst>
              <a:ext uri="{FF2B5EF4-FFF2-40B4-BE49-F238E27FC236}">
                <a16:creationId xmlns:a16="http://schemas.microsoft.com/office/drawing/2014/main" id="{BE7B5E76-E101-4994-92F5-1F540EB16AB0}"/>
              </a:ext>
            </a:extLst>
          </p:cNvPr>
          <p:cNvSpPr>
            <a:spLocks noGrp="1"/>
          </p:cNvSpPr>
          <p:nvPr>
            <p:ph type="ftr" sz="quarter" idx="11"/>
          </p:nvPr>
        </p:nvSpPr>
        <p:spPr>
          <a:xfrm>
            <a:off x="4053114" y="6356350"/>
            <a:ext cx="2188029" cy="365125"/>
          </a:xfrm>
        </p:spPr>
        <p:txBody>
          <a:bodyPr/>
          <a:lstStyle>
            <a:lvl1pPr algn="r">
              <a:defRPr sz="1000"/>
            </a:lvl1pPr>
          </a:lstStyle>
          <a:p>
            <a:r>
              <a:rPr lang="en-US"/>
              <a:t>PASCO COUNTY, FLORIDA, USA</a:t>
            </a:r>
          </a:p>
        </p:txBody>
      </p:sp>
      <p:sp>
        <p:nvSpPr>
          <p:cNvPr id="7" name="Slide Number Placeholder 6">
            <a:extLst>
              <a:ext uri="{FF2B5EF4-FFF2-40B4-BE49-F238E27FC236}">
                <a16:creationId xmlns:a16="http://schemas.microsoft.com/office/drawing/2014/main" id="{E249F242-2699-411D-B3F7-3D6D480E4955}"/>
              </a:ext>
            </a:extLst>
          </p:cNvPr>
          <p:cNvSpPr>
            <a:spLocks noGrp="1"/>
          </p:cNvSpPr>
          <p:nvPr>
            <p:ph type="sldNum" sz="quarter" idx="12"/>
          </p:nvPr>
        </p:nvSpPr>
        <p:spPr/>
        <p:txBody>
          <a:bodyPr/>
          <a:lstStyle>
            <a:lvl1pPr>
              <a:defRPr sz="1000">
                <a:solidFill>
                  <a:schemeClr val="bg1"/>
                </a:solidFill>
              </a:defRPr>
            </a:lvl1pPr>
          </a:lstStyle>
          <a:p>
            <a:fld id="{294A09A9-5501-47C1-A89A-A340965A2BE2}" type="slidenum">
              <a:rPr lang="en-US" smtClean="0"/>
              <a:pPr/>
              <a:t>‹#›</a:t>
            </a:fld>
            <a:endParaRPr lang="en-US"/>
          </a:p>
        </p:txBody>
      </p:sp>
      <p:cxnSp>
        <p:nvCxnSpPr>
          <p:cNvPr id="8" name="Straight Connector 7">
            <a:extLst>
              <a:ext uri="{FF2B5EF4-FFF2-40B4-BE49-F238E27FC236}">
                <a16:creationId xmlns:a16="http://schemas.microsoft.com/office/drawing/2014/main" id="{59FE6242-19BA-2847-9959-30D6F0E27035}"/>
              </a:ext>
            </a:extLst>
          </p:cNvPr>
          <p:cNvCxnSpPr/>
          <p:nvPr userDrawn="1"/>
        </p:nvCxnSpPr>
        <p:spPr>
          <a:xfrm flipH="1">
            <a:off x="6333066" y="0"/>
            <a:ext cx="1533832" cy="6091084"/>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715A3155-E4BF-478C-8D90-C66F5EB27439}"/>
              </a:ext>
            </a:extLst>
          </p:cNvPr>
          <p:cNvSpPr>
            <a:spLocks noGrp="1"/>
          </p:cNvSpPr>
          <p:nvPr>
            <p:ph type="ctrTitle"/>
          </p:nvPr>
        </p:nvSpPr>
        <p:spPr>
          <a:xfrm>
            <a:off x="693683" y="879636"/>
            <a:ext cx="6192892" cy="1198179"/>
          </a:xfrm>
          <a:custGeom>
            <a:avLst/>
            <a:gdLst>
              <a:gd name="connsiteX0" fmla="*/ 0 w 6192892"/>
              <a:gd name="connsiteY0" fmla="*/ 0 h 1198179"/>
              <a:gd name="connsiteX1" fmla="*/ 6192892 w 6192892"/>
              <a:gd name="connsiteY1" fmla="*/ 0 h 1198179"/>
              <a:gd name="connsiteX2" fmla="*/ 5947075 w 6192892"/>
              <a:gd name="connsiteY2" fmla="*/ 1198179 h 1198179"/>
              <a:gd name="connsiteX3" fmla="*/ 0 w 6192892"/>
              <a:gd name="connsiteY3" fmla="*/ 1198179 h 1198179"/>
            </a:gdLst>
            <a:ahLst/>
            <a:cxnLst>
              <a:cxn ang="0">
                <a:pos x="connsiteX0" y="connsiteY0"/>
              </a:cxn>
              <a:cxn ang="0">
                <a:pos x="connsiteX1" y="connsiteY1"/>
              </a:cxn>
              <a:cxn ang="0">
                <a:pos x="connsiteX2" y="connsiteY2"/>
              </a:cxn>
              <a:cxn ang="0">
                <a:pos x="connsiteX3" y="connsiteY3"/>
              </a:cxn>
            </a:cxnLst>
            <a:rect l="l" t="t" r="r" b="b"/>
            <a:pathLst>
              <a:path w="6192892" h="1198179">
                <a:moveTo>
                  <a:pt x="0" y="0"/>
                </a:moveTo>
                <a:lnTo>
                  <a:pt x="6192892" y="0"/>
                </a:lnTo>
                <a:lnTo>
                  <a:pt x="5947075" y="1198179"/>
                </a:lnTo>
                <a:lnTo>
                  <a:pt x="0" y="1198179"/>
                </a:lnTo>
                <a:close/>
              </a:path>
            </a:pathLst>
          </a:custGeom>
          <a:solidFill>
            <a:schemeClr val="accent2"/>
          </a:solidFill>
        </p:spPr>
        <p:txBody>
          <a:bodyPr wrap="square" lIns="228600" anchor="ctr">
            <a:noAutofit/>
          </a:bodyPr>
          <a:lstStyle>
            <a:lvl1pPr algn="l">
              <a:lnSpc>
                <a:spcPct val="100000"/>
              </a:lnSpc>
              <a:defRPr sz="4000" cap="all" spc="300" baseline="0">
                <a:solidFill>
                  <a:schemeClr val="bg1"/>
                </a:solidFill>
                <a:latin typeface="Bahnschrift" panose="020B0502040204020203" pitchFamily="34" charset="0"/>
              </a:defRPr>
            </a:lvl1pPr>
          </a:lstStyle>
          <a:p>
            <a:r>
              <a:rPr lang="en-US"/>
              <a:t>Click to edit Master title style</a:t>
            </a:r>
          </a:p>
        </p:txBody>
      </p:sp>
      <p:sp>
        <p:nvSpPr>
          <p:cNvPr id="10" name="Subtitle 2">
            <a:extLst>
              <a:ext uri="{FF2B5EF4-FFF2-40B4-BE49-F238E27FC236}">
                <a16:creationId xmlns:a16="http://schemas.microsoft.com/office/drawing/2014/main" id="{EDF23CDC-9A9D-5247-AD71-0A10D94BDCBE}"/>
              </a:ext>
            </a:extLst>
          </p:cNvPr>
          <p:cNvSpPr>
            <a:spLocks noGrp="1"/>
          </p:cNvSpPr>
          <p:nvPr>
            <p:ph type="subTitle" idx="1"/>
          </p:nvPr>
        </p:nvSpPr>
        <p:spPr>
          <a:xfrm>
            <a:off x="916016" y="2551819"/>
            <a:ext cx="4413068" cy="3539265"/>
          </a:xfrm>
        </p:spPr>
        <p:txBody>
          <a:bodyPr>
            <a:normAutofit/>
          </a:bodyPr>
          <a:lstStyle>
            <a:lvl1pPr marL="342900" indent="-342900" algn="l">
              <a:lnSpc>
                <a:spcPct val="100000"/>
              </a:lnSpc>
              <a:buFont typeface="Arial" panose="020B0604020202020204" pitchFamily="34" charset="0"/>
              <a:buChar char="•"/>
              <a:defRPr sz="2000" spc="140" baseline="0">
                <a:solidFill>
                  <a:schemeClr val="tx2"/>
                </a:solidFill>
                <a:latin typeface="Tw Cen MT" panose="020B0602020104020603"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7" name="Picture Placeholder 26">
            <a:extLst>
              <a:ext uri="{FF2B5EF4-FFF2-40B4-BE49-F238E27FC236}">
                <a16:creationId xmlns:a16="http://schemas.microsoft.com/office/drawing/2014/main" id="{0DA38E85-9448-450D-A4ED-FFA79C7100D6}"/>
              </a:ext>
            </a:extLst>
          </p:cNvPr>
          <p:cNvSpPr>
            <a:spLocks noGrp="1"/>
          </p:cNvSpPr>
          <p:nvPr>
            <p:ph type="pic" sz="quarter" idx="14"/>
          </p:nvPr>
        </p:nvSpPr>
        <p:spPr>
          <a:xfrm>
            <a:off x="6461342" y="0"/>
            <a:ext cx="5730658" cy="6858000"/>
          </a:xfrm>
          <a:custGeom>
            <a:avLst/>
            <a:gdLst>
              <a:gd name="connsiteX0" fmla="*/ 1688746 w 5730658"/>
              <a:gd name="connsiteY0" fmla="*/ 0 h 6858000"/>
              <a:gd name="connsiteX1" fmla="*/ 5730658 w 5730658"/>
              <a:gd name="connsiteY1" fmla="*/ 0 h 6858000"/>
              <a:gd name="connsiteX2" fmla="*/ 5730658 w 5730658"/>
              <a:gd name="connsiteY2" fmla="*/ 6858000 h 6858000"/>
              <a:gd name="connsiteX3" fmla="*/ 31751 w 5730658"/>
              <a:gd name="connsiteY3" fmla="*/ 6858000 h 6858000"/>
              <a:gd name="connsiteX4" fmla="*/ 31751 w 5730658"/>
              <a:gd name="connsiteY4" fmla="*/ 6857688 h 6858000"/>
              <a:gd name="connsiteX5" fmla="*/ 0 w 5730658"/>
              <a:gd name="connsiteY5" fmla="*/ 6857932 h 6858000"/>
              <a:gd name="connsiteX6" fmla="*/ 31751 w 5730658"/>
              <a:gd name="connsiteY6" fmla="*/ 6729501 h 6858000"/>
              <a:gd name="connsiteX7" fmla="*/ 31751 w 5730658"/>
              <a:gd name="connsiteY7" fmla="*/ 6681788 h 6858000"/>
              <a:gd name="connsiteX8" fmla="*/ 43547 w 5730658"/>
              <a:gd name="connsiteY8" fmla="*/ 6681788 h 6858000"/>
              <a:gd name="connsiteX9" fmla="*/ 1688746 w 5730658"/>
              <a:gd name="connsiteY9" fmla="*/ 2705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30658" h="6858000">
                <a:moveTo>
                  <a:pt x="1688746" y="0"/>
                </a:moveTo>
                <a:lnTo>
                  <a:pt x="5730658" y="0"/>
                </a:lnTo>
                <a:lnTo>
                  <a:pt x="5730658" y="6858000"/>
                </a:lnTo>
                <a:lnTo>
                  <a:pt x="31751" y="6858000"/>
                </a:lnTo>
                <a:lnTo>
                  <a:pt x="31751" y="6857688"/>
                </a:lnTo>
                <a:lnTo>
                  <a:pt x="0" y="6857932"/>
                </a:lnTo>
                <a:lnTo>
                  <a:pt x="31751" y="6729501"/>
                </a:lnTo>
                <a:lnTo>
                  <a:pt x="31751" y="6681788"/>
                </a:lnTo>
                <a:lnTo>
                  <a:pt x="43547" y="6681788"/>
                </a:lnTo>
                <a:lnTo>
                  <a:pt x="1688746" y="27053"/>
                </a:lnTo>
                <a:close/>
              </a:path>
            </a:pathLst>
          </a:custGeom>
        </p:spPr>
        <p:txBody>
          <a:bodyPr wrap="square" anchor="ctr">
            <a:noAutofit/>
          </a:bodyPr>
          <a:lstStyle>
            <a:lvl1pPr marL="0" indent="0" algn="ctr">
              <a:buNone/>
              <a:defRPr/>
            </a:lvl1pPr>
          </a:lstStyle>
          <a:p>
            <a:r>
              <a:rPr lang="en-US"/>
              <a:t>Click icon to add picture</a:t>
            </a:r>
          </a:p>
        </p:txBody>
      </p:sp>
    </p:spTree>
    <p:extLst>
      <p:ext uri="{BB962C8B-B14F-4D97-AF65-F5344CB8AC3E}">
        <p14:creationId xmlns:p14="http://schemas.microsoft.com/office/powerpoint/2010/main" val="30106943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0F72571D-58D5-4367-9E7E-94A5A5D795B8}"/>
              </a:ext>
            </a:extLst>
          </p:cNvPr>
          <p:cNvSpPr/>
          <p:nvPr userDrawn="1"/>
        </p:nvSpPr>
        <p:spPr>
          <a:xfrm>
            <a:off x="693682" y="2286000"/>
            <a:ext cx="11498318" cy="3416300"/>
          </a:xfrm>
          <a:prstGeom prst="rect">
            <a:avLst/>
          </a:prstGeom>
          <a:gradFill flip="none" rotWithShape="1">
            <a:gsLst>
              <a:gs pos="0">
                <a:schemeClr val="accent2"/>
              </a:gs>
              <a:gs pos="100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icture Placeholder 20">
            <a:extLst>
              <a:ext uri="{FF2B5EF4-FFF2-40B4-BE49-F238E27FC236}">
                <a16:creationId xmlns:a16="http://schemas.microsoft.com/office/drawing/2014/main" id="{ACD184E7-842E-4CDA-8022-CFE5CEA0DBE9}"/>
              </a:ext>
            </a:extLst>
          </p:cNvPr>
          <p:cNvSpPr>
            <a:spLocks noGrp="1"/>
          </p:cNvSpPr>
          <p:nvPr>
            <p:ph type="pic" sz="quarter" idx="16"/>
          </p:nvPr>
        </p:nvSpPr>
        <p:spPr>
          <a:xfrm>
            <a:off x="0" y="0"/>
            <a:ext cx="8534400" cy="6858000"/>
          </a:xfrm>
          <a:custGeom>
            <a:avLst/>
            <a:gdLst>
              <a:gd name="connsiteX0" fmla="*/ 0 w 8534400"/>
              <a:gd name="connsiteY0" fmla="*/ 0 h 6858000"/>
              <a:gd name="connsiteX1" fmla="*/ 6827520 w 8534400"/>
              <a:gd name="connsiteY1" fmla="*/ 0 h 6858000"/>
              <a:gd name="connsiteX2" fmla="*/ 7396480 w 8534400"/>
              <a:gd name="connsiteY2" fmla="*/ 2286000 h 6858000"/>
              <a:gd name="connsiteX3" fmla="*/ 693682 w 8534400"/>
              <a:gd name="connsiteY3" fmla="*/ 2286000 h 6858000"/>
              <a:gd name="connsiteX4" fmla="*/ 693682 w 8534400"/>
              <a:gd name="connsiteY4" fmla="*/ 5702300 h 6858000"/>
              <a:gd name="connsiteX5" fmla="*/ 8246759 w 8534400"/>
              <a:gd name="connsiteY5" fmla="*/ 5702300 h 6858000"/>
              <a:gd name="connsiteX6" fmla="*/ 8534400 w 8534400"/>
              <a:gd name="connsiteY6" fmla="*/ 6858000 h 6858000"/>
              <a:gd name="connsiteX7" fmla="*/ 0 w 85344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34400" h="6858000">
                <a:moveTo>
                  <a:pt x="0" y="0"/>
                </a:moveTo>
                <a:lnTo>
                  <a:pt x="6827520" y="0"/>
                </a:lnTo>
                <a:lnTo>
                  <a:pt x="7396480" y="2286000"/>
                </a:lnTo>
                <a:lnTo>
                  <a:pt x="693682" y="2286000"/>
                </a:lnTo>
                <a:lnTo>
                  <a:pt x="693682" y="5702300"/>
                </a:lnTo>
                <a:lnTo>
                  <a:pt x="8246759" y="5702300"/>
                </a:lnTo>
                <a:lnTo>
                  <a:pt x="8534400" y="6858000"/>
                </a:lnTo>
                <a:lnTo>
                  <a:pt x="0" y="6858000"/>
                </a:lnTo>
                <a:close/>
              </a:path>
            </a:pathLst>
          </a:custGeom>
        </p:spPr>
        <p:txBody>
          <a:bodyPr wrap="square">
            <a:noAutofit/>
          </a:bodyPr>
          <a:lstStyle/>
          <a:p>
            <a:r>
              <a:rPr lang="en-US"/>
              <a:t>Click icon to add picture</a:t>
            </a:r>
          </a:p>
        </p:txBody>
      </p:sp>
      <p:sp>
        <p:nvSpPr>
          <p:cNvPr id="5" name="Date Placeholder 4">
            <a:extLst>
              <a:ext uri="{FF2B5EF4-FFF2-40B4-BE49-F238E27FC236}">
                <a16:creationId xmlns:a16="http://schemas.microsoft.com/office/drawing/2014/main" id="{09F4C3CA-7962-4B8E-8004-FBD88F0EFAF2}"/>
              </a:ext>
            </a:extLst>
          </p:cNvPr>
          <p:cNvSpPr>
            <a:spLocks noGrp="1"/>
          </p:cNvSpPr>
          <p:nvPr>
            <p:ph type="dt" sz="half" idx="10"/>
          </p:nvPr>
        </p:nvSpPr>
        <p:spPr/>
        <p:txBody>
          <a:bodyPr/>
          <a:lstStyle>
            <a:lvl1pPr>
              <a:defRPr sz="1000">
                <a:solidFill>
                  <a:schemeClr val="bg1"/>
                </a:solidFill>
              </a:defRPr>
            </a:lvl1pPr>
          </a:lstStyle>
          <a:p>
            <a:fld id="{B1597006-230C-EE41-ACD1-3FF8D7F2D9A3}" type="datetime1">
              <a:rPr lang="en-US" smtClean="0"/>
              <a:pPr/>
              <a:t>2/22/2024</a:t>
            </a:fld>
            <a:endParaRPr lang="en-US"/>
          </a:p>
        </p:txBody>
      </p:sp>
      <p:sp>
        <p:nvSpPr>
          <p:cNvPr id="6" name="Footer Placeholder 5">
            <a:extLst>
              <a:ext uri="{FF2B5EF4-FFF2-40B4-BE49-F238E27FC236}">
                <a16:creationId xmlns:a16="http://schemas.microsoft.com/office/drawing/2014/main" id="{BE7B5E76-E101-4994-92F5-1F540EB16AB0}"/>
              </a:ext>
            </a:extLst>
          </p:cNvPr>
          <p:cNvSpPr>
            <a:spLocks noGrp="1"/>
          </p:cNvSpPr>
          <p:nvPr>
            <p:ph type="ftr" sz="quarter" idx="11"/>
          </p:nvPr>
        </p:nvSpPr>
        <p:spPr/>
        <p:txBody>
          <a:bodyPr/>
          <a:lstStyle>
            <a:lvl1pPr>
              <a:defRPr sz="1000">
                <a:solidFill>
                  <a:schemeClr val="bg1"/>
                </a:solidFill>
              </a:defRPr>
            </a:lvl1pPr>
          </a:lstStyle>
          <a:p>
            <a:r>
              <a:rPr lang="en-US"/>
              <a:t>PASCO COUNTY, FLORIDA, USA</a:t>
            </a:r>
          </a:p>
          <a:p>
            <a:r>
              <a:rPr lang="en-US"/>
              <a:t> TITLE</a:t>
            </a:r>
          </a:p>
        </p:txBody>
      </p:sp>
      <p:sp>
        <p:nvSpPr>
          <p:cNvPr id="7" name="Slide Number Placeholder 6">
            <a:extLst>
              <a:ext uri="{FF2B5EF4-FFF2-40B4-BE49-F238E27FC236}">
                <a16:creationId xmlns:a16="http://schemas.microsoft.com/office/drawing/2014/main" id="{E249F242-2699-411D-B3F7-3D6D480E4955}"/>
              </a:ext>
            </a:extLst>
          </p:cNvPr>
          <p:cNvSpPr>
            <a:spLocks noGrp="1"/>
          </p:cNvSpPr>
          <p:nvPr>
            <p:ph type="sldNum" sz="quarter" idx="12"/>
          </p:nvPr>
        </p:nvSpPr>
        <p:spPr/>
        <p:txBody>
          <a:bodyPr/>
          <a:lstStyle>
            <a:lvl1pPr>
              <a:defRPr sz="1000"/>
            </a:lvl1pPr>
          </a:lstStyle>
          <a:p>
            <a:fld id="{294A09A9-5501-47C1-A89A-A340965A2BE2}" type="slidenum">
              <a:rPr lang="en-US" smtClean="0"/>
              <a:pPr/>
              <a:t>‹#›</a:t>
            </a:fld>
            <a:endParaRPr lang="en-US"/>
          </a:p>
        </p:txBody>
      </p:sp>
      <p:sp>
        <p:nvSpPr>
          <p:cNvPr id="3" name="Text Placeholder 2">
            <a:extLst>
              <a:ext uri="{FF2B5EF4-FFF2-40B4-BE49-F238E27FC236}">
                <a16:creationId xmlns:a16="http://schemas.microsoft.com/office/drawing/2014/main" id="{6CC650A3-C37B-8949-AAFB-1CA610A432AE}"/>
              </a:ext>
            </a:extLst>
          </p:cNvPr>
          <p:cNvSpPr>
            <a:spLocks noGrp="1"/>
          </p:cNvSpPr>
          <p:nvPr>
            <p:ph type="body" sz="quarter" idx="13"/>
          </p:nvPr>
        </p:nvSpPr>
        <p:spPr>
          <a:xfrm>
            <a:off x="4661069" y="2654299"/>
            <a:ext cx="3165475" cy="2705101"/>
          </a:xfrm>
        </p:spPr>
        <p:txBody>
          <a:bodyPr>
            <a:normAutofit/>
          </a:bodyPr>
          <a:lstStyle>
            <a:lvl1pPr marL="0" indent="0">
              <a:lnSpc>
                <a:spcPct val="100000"/>
              </a:lnSpc>
              <a:spcBef>
                <a:spcPts val="1000"/>
              </a:spcBef>
              <a:buNone/>
              <a:defRPr sz="2000" cap="all" spc="140" baseline="0">
                <a:solidFill>
                  <a:schemeClr val="bg1"/>
                </a:solidFill>
                <a:latin typeface="Tw Cen MT" panose="020B0602020104020603" pitchFamily="34" charset="77"/>
              </a:defRPr>
            </a:lvl1pPr>
            <a:lvl2pPr marL="0" indent="0">
              <a:lnSpc>
                <a:spcPct val="90000"/>
              </a:lnSpc>
              <a:spcBef>
                <a:spcPts val="1000"/>
              </a:spcBef>
              <a:buNone/>
              <a:defRPr sz="1800" spc="140" baseline="0">
                <a:solidFill>
                  <a:schemeClr val="bg1"/>
                </a:solidFill>
                <a:latin typeface="Tw Cen MT" panose="020B0602020104020603" pitchFamily="34" charset="77"/>
              </a:defRPr>
            </a:lvl2pPr>
            <a:lvl3pPr marL="914400" indent="0">
              <a:lnSpc>
                <a:spcPct val="100000"/>
              </a:lnSpc>
              <a:spcBef>
                <a:spcPts val="1000"/>
              </a:spcBef>
              <a:buNone/>
              <a:defRPr sz="1800" spc="140" baseline="0">
                <a:solidFill>
                  <a:schemeClr val="bg1"/>
                </a:solidFill>
                <a:latin typeface="Tw Cen MT" panose="020B0602020104020603" pitchFamily="34" charset="77"/>
              </a:defRPr>
            </a:lvl3pPr>
            <a:lvl4pPr marL="1371600" indent="0">
              <a:lnSpc>
                <a:spcPct val="100000"/>
              </a:lnSpc>
              <a:spcBef>
                <a:spcPts val="1000"/>
              </a:spcBef>
              <a:buNone/>
              <a:defRPr sz="1800" spc="140" baseline="0">
                <a:solidFill>
                  <a:schemeClr val="bg1"/>
                </a:solidFill>
                <a:latin typeface="Tw Cen MT" panose="020B0602020104020603" pitchFamily="34" charset="77"/>
              </a:defRPr>
            </a:lvl4pPr>
            <a:lvl5pPr marL="1828800" indent="0">
              <a:lnSpc>
                <a:spcPct val="100000"/>
              </a:lnSpc>
              <a:spcBef>
                <a:spcPts val="1000"/>
              </a:spcBef>
              <a:buNone/>
              <a:defRPr sz="1800" spc="140" baseline="0">
                <a:solidFill>
                  <a:schemeClr val="bg1"/>
                </a:solidFill>
                <a:latin typeface="Tw Cen MT" panose="020B0602020104020603" pitchFamily="34" charset="77"/>
              </a:defRPr>
            </a:lvl5pPr>
          </a:lstStyle>
          <a:p>
            <a:pPr lvl="0"/>
            <a:r>
              <a:rPr lang="en-US"/>
              <a:t>Click to edit Master text styles</a:t>
            </a:r>
          </a:p>
          <a:p>
            <a:pPr lvl="1"/>
            <a:r>
              <a:rPr lang="en-US"/>
              <a:t>Second level</a:t>
            </a:r>
          </a:p>
        </p:txBody>
      </p:sp>
      <p:sp>
        <p:nvSpPr>
          <p:cNvPr id="14" name="Text Placeholder 2">
            <a:extLst>
              <a:ext uri="{FF2B5EF4-FFF2-40B4-BE49-F238E27FC236}">
                <a16:creationId xmlns:a16="http://schemas.microsoft.com/office/drawing/2014/main" id="{6823CE96-7B45-0E4E-8DD2-AAE6F7DB97C9}"/>
              </a:ext>
            </a:extLst>
          </p:cNvPr>
          <p:cNvSpPr>
            <a:spLocks noGrp="1"/>
          </p:cNvSpPr>
          <p:nvPr>
            <p:ph type="body" sz="quarter" idx="14"/>
          </p:nvPr>
        </p:nvSpPr>
        <p:spPr>
          <a:xfrm>
            <a:off x="8115132" y="2654299"/>
            <a:ext cx="3165475" cy="2705101"/>
          </a:xfrm>
        </p:spPr>
        <p:txBody>
          <a:bodyPr>
            <a:normAutofit/>
          </a:bodyPr>
          <a:lstStyle>
            <a:lvl1pPr marL="0" indent="0">
              <a:lnSpc>
                <a:spcPct val="100000"/>
              </a:lnSpc>
              <a:spcBef>
                <a:spcPts val="1000"/>
              </a:spcBef>
              <a:buNone/>
              <a:defRPr sz="2000" cap="all" spc="140" baseline="0">
                <a:solidFill>
                  <a:schemeClr val="bg1"/>
                </a:solidFill>
                <a:latin typeface="Tw Cen MT" panose="020B0602020104020603" pitchFamily="34" charset="77"/>
              </a:defRPr>
            </a:lvl1pPr>
            <a:lvl2pPr marL="0" indent="0">
              <a:lnSpc>
                <a:spcPct val="90000"/>
              </a:lnSpc>
              <a:spcBef>
                <a:spcPts val="1000"/>
              </a:spcBef>
              <a:buNone/>
              <a:defRPr sz="1800" spc="140" baseline="0">
                <a:solidFill>
                  <a:schemeClr val="bg1"/>
                </a:solidFill>
                <a:latin typeface="Tw Cen MT" panose="020B0602020104020603" pitchFamily="34" charset="77"/>
              </a:defRPr>
            </a:lvl2pPr>
            <a:lvl3pPr marL="914400" indent="0">
              <a:lnSpc>
                <a:spcPct val="100000"/>
              </a:lnSpc>
              <a:spcBef>
                <a:spcPts val="1000"/>
              </a:spcBef>
              <a:buNone/>
              <a:defRPr sz="1800" spc="140" baseline="0">
                <a:solidFill>
                  <a:schemeClr val="bg1"/>
                </a:solidFill>
                <a:latin typeface="Tw Cen MT" panose="020B0602020104020603" pitchFamily="34" charset="77"/>
              </a:defRPr>
            </a:lvl3pPr>
            <a:lvl4pPr marL="1371600" indent="0">
              <a:lnSpc>
                <a:spcPct val="100000"/>
              </a:lnSpc>
              <a:spcBef>
                <a:spcPts val="1000"/>
              </a:spcBef>
              <a:buNone/>
              <a:defRPr sz="1800" spc="140" baseline="0">
                <a:solidFill>
                  <a:schemeClr val="bg1"/>
                </a:solidFill>
                <a:latin typeface="Tw Cen MT" panose="020B0602020104020603" pitchFamily="34" charset="77"/>
              </a:defRPr>
            </a:lvl4pPr>
            <a:lvl5pPr marL="1828800" indent="0">
              <a:lnSpc>
                <a:spcPct val="100000"/>
              </a:lnSpc>
              <a:spcBef>
                <a:spcPts val="1000"/>
              </a:spcBef>
              <a:buNone/>
              <a:defRPr sz="1800" spc="140" baseline="0">
                <a:solidFill>
                  <a:schemeClr val="bg1"/>
                </a:solidFill>
                <a:latin typeface="Tw Cen MT" panose="020B0602020104020603" pitchFamily="34" charset="77"/>
              </a:defRPr>
            </a:lvl5pPr>
          </a:lstStyle>
          <a:p>
            <a:pPr lvl="0"/>
            <a:r>
              <a:rPr lang="en-US"/>
              <a:t>Click to edit Master text styles</a:t>
            </a:r>
          </a:p>
          <a:p>
            <a:pPr lvl="1"/>
            <a:r>
              <a:rPr lang="en-US"/>
              <a:t>Second level</a:t>
            </a:r>
          </a:p>
        </p:txBody>
      </p:sp>
      <p:sp>
        <p:nvSpPr>
          <p:cNvPr id="15" name="Text Placeholder 2">
            <a:extLst>
              <a:ext uri="{FF2B5EF4-FFF2-40B4-BE49-F238E27FC236}">
                <a16:creationId xmlns:a16="http://schemas.microsoft.com/office/drawing/2014/main" id="{7F451F20-9248-594B-8CD5-3442A64513D8}"/>
              </a:ext>
            </a:extLst>
          </p:cNvPr>
          <p:cNvSpPr>
            <a:spLocks noGrp="1"/>
          </p:cNvSpPr>
          <p:nvPr>
            <p:ph type="body" sz="quarter" idx="15"/>
          </p:nvPr>
        </p:nvSpPr>
        <p:spPr>
          <a:xfrm>
            <a:off x="1219032" y="2654299"/>
            <a:ext cx="3165475" cy="2705101"/>
          </a:xfrm>
        </p:spPr>
        <p:txBody>
          <a:bodyPr>
            <a:normAutofit/>
          </a:bodyPr>
          <a:lstStyle>
            <a:lvl1pPr marL="0" indent="0">
              <a:lnSpc>
                <a:spcPct val="100000"/>
              </a:lnSpc>
              <a:spcBef>
                <a:spcPts val="1000"/>
              </a:spcBef>
              <a:buNone/>
              <a:defRPr sz="2000" cap="all" spc="140" baseline="0">
                <a:solidFill>
                  <a:schemeClr val="bg1"/>
                </a:solidFill>
                <a:latin typeface="Tw Cen MT" panose="020B0602020104020603" pitchFamily="34" charset="77"/>
              </a:defRPr>
            </a:lvl1pPr>
            <a:lvl2pPr marL="0" indent="0">
              <a:lnSpc>
                <a:spcPct val="90000"/>
              </a:lnSpc>
              <a:spcBef>
                <a:spcPts val="1000"/>
              </a:spcBef>
              <a:buNone/>
              <a:defRPr sz="1800" spc="140" baseline="0">
                <a:solidFill>
                  <a:schemeClr val="bg1"/>
                </a:solidFill>
                <a:latin typeface="Tw Cen MT" panose="020B0602020104020603" pitchFamily="34" charset="77"/>
              </a:defRPr>
            </a:lvl2pPr>
            <a:lvl3pPr marL="914400" indent="0">
              <a:lnSpc>
                <a:spcPct val="100000"/>
              </a:lnSpc>
              <a:spcBef>
                <a:spcPts val="1000"/>
              </a:spcBef>
              <a:buNone/>
              <a:defRPr sz="1800" spc="140" baseline="0">
                <a:solidFill>
                  <a:schemeClr val="bg1"/>
                </a:solidFill>
                <a:latin typeface="Tw Cen MT" panose="020B0602020104020603" pitchFamily="34" charset="77"/>
              </a:defRPr>
            </a:lvl3pPr>
            <a:lvl4pPr marL="1371600" indent="0">
              <a:lnSpc>
                <a:spcPct val="100000"/>
              </a:lnSpc>
              <a:spcBef>
                <a:spcPts val="1000"/>
              </a:spcBef>
              <a:buNone/>
              <a:defRPr sz="1800" spc="140" baseline="0">
                <a:solidFill>
                  <a:schemeClr val="bg1"/>
                </a:solidFill>
                <a:latin typeface="Tw Cen MT" panose="020B0602020104020603" pitchFamily="34" charset="77"/>
              </a:defRPr>
            </a:lvl4pPr>
            <a:lvl5pPr marL="1828800" indent="0">
              <a:lnSpc>
                <a:spcPct val="100000"/>
              </a:lnSpc>
              <a:spcBef>
                <a:spcPts val="1000"/>
              </a:spcBef>
              <a:buNone/>
              <a:defRPr sz="1800" spc="140" baseline="0">
                <a:solidFill>
                  <a:schemeClr val="bg1"/>
                </a:solidFill>
                <a:latin typeface="Tw Cen MT" panose="020B0602020104020603" pitchFamily="34" charset="77"/>
              </a:defRPr>
            </a:lvl5pPr>
          </a:lstStyle>
          <a:p>
            <a:pPr lvl="0"/>
            <a:r>
              <a:rPr lang="en-US"/>
              <a:t>Click to edit Master text styles</a:t>
            </a:r>
          </a:p>
          <a:p>
            <a:pPr lvl="1"/>
            <a:r>
              <a:rPr lang="en-US"/>
              <a:t>Second level</a:t>
            </a:r>
          </a:p>
        </p:txBody>
      </p:sp>
      <p:sp>
        <p:nvSpPr>
          <p:cNvPr id="20" name="Title 19">
            <a:extLst>
              <a:ext uri="{FF2B5EF4-FFF2-40B4-BE49-F238E27FC236}">
                <a16:creationId xmlns:a16="http://schemas.microsoft.com/office/drawing/2014/main" id="{028065BE-52F2-4F89-82A3-E5DA80527B9C}"/>
              </a:ext>
            </a:extLst>
          </p:cNvPr>
          <p:cNvSpPr>
            <a:spLocks noGrp="1"/>
          </p:cNvSpPr>
          <p:nvPr>
            <p:ph type="ctrTitle"/>
          </p:nvPr>
        </p:nvSpPr>
        <p:spPr>
          <a:xfrm>
            <a:off x="693684" y="879636"/>
            <a:ext cx="6294727" cy="1206888"/>
          </a:xfrm>
          <a:custGeom>
            <a:avLst/>
            <a:gdLst>
              <a:gd name="connsiteX0" fmla="*/ 5986630 w 6294727"/>
              <a:gd name="connsiteY0" fmla="*/ 0 h 1206888"/>
              <a:gd name="connsiteX1" fmla="*/ 6294727 w 6294727"/>
              <a:gd name="connsiteY1" fmla="*/ 1206888 h 1206888"/>
              <a:gd name="connsiteX2" fmla="*/ 0 w 6294727"/>
              <a:gd name="connsiteY2" fmla="*/ 1206888 h 1206888"/>
              <a:gd name="connsiteX3" fmla="*/ 0 w 6294727"/>
              <a:gd name="connsiteY3" fmla="*/ 8709 h 1206888"/>
            </a:gdLst>
            <a:ahLst/>
            <a:cxnLst>
              <a:cxn ang="0">
                <a:pos x="connsiteX0" y="connsiteY0"/>
              </a:cxn>
              <a:cxn ang="0">
                <a:pos x="connsiteX1" y="connsiteY1"/>
              </a:cxn>
              <a:cxn ang="0">
                <a:pos x="connsiteX2" y="connsiteY2"/>
              </a:cxn>
              <a:cxn ang="0">
                <a:pos x="connsiteX3" y="connsiteY3"/>
              </a:cxn>
            </a:cxnLst>
            <a:rect l="l" t="t" r="r" b="b"/>
            <a:pathLst>
              <a:path w="6294727" h="1206888">
                <a:moveTo>
                  <a:pt x="5986630" y="0"/>
                </a:moveTo>
                <a:lnTo>
                  <a:pt x="6294727" y="1206888"/>
                </a:lnTo>
                <a:lnTo>
                  <a:pt x="0" y="1206888"/>
                </a:lnTo>
                <a:lnTo>
                  <a:pt x="0" y="8709"/>
                </a:lnTo>
                <a:close/>
              </a:path>
            </a:pathLst>
          </a:custGeom>
          <a:solidFill>
            <a:schemeClr val="accent2"/>
          </a:solidFill>
        </p:spPr>
        <p:txBody>
          <a:bodyPr wrap="square" anchor="ctr">
            <a:noAutofit/>
          </a:bodyPr>
          <a:lstStyle>
            <a:lvl1pPr algn="l">
              <a:defRPr sz="4000" cap="all" spc="300" baseline="0">
                <a:solidFill>
                  <a:schemeClr val="bg1"/>
                </a:solidFill>
                <a:latin typeface="Bahnschrift"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1831027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AA6943C0-A7A3-4C4C-BEB2-9176DE863005}"/>
              </a:ext>
            </a:extLst>
          </p:cNvPr>
          <p:cNvSpPr>
            <a:spLocks noGrp="1"/>
          </p:cNvSpPr>
          <p:nvPr>
            <p:ph type="pic" sz="quarter" idx="13"/>
          </p:nvPr>
        </p:nvSpPr>
        <p:spPr>
          <a:xfrm>
            <a:off x="3681047" y="0"/>
            <a:ext cx="8510952" cy="6858000"/>
          </a:xfrm>
          <a:custGeom>
            <a:avLst/>
            <a:gdLst>
              <a:gd name="connsiteX0" fmla="*/ 1706880 w 8510952"/>
              <a:gd name="connsiteY0" fmla="*/ 0 h 6858000"/>
              <a:gd name="connsiteX1" fmla="*/ 8510952 w 8510952"/>
              <a:gd name="connsiteY1" fmla="*/ 0 h 6858000"/>
              <a:gd name="connsiteX2" fmla="*/ 8510952 w 8510952"/>
              <a:gd name="connsiteY2" fmla="*/ 6858000 h 6858000"/>
              <a:gd name="connsiteX3" fmla="*/ 0 w 85109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510952" h="6858000">
                <a:moveTo>
                  <a:pt x="1706880" y="0"/>
                </a:moveTo>
                <a:lnTo>
                  <a:pt x="8510952" y="0"/>
                </a:lnTo>
                <a:lnTo>
                  <a:pt x="8510952" y="6858000"/>
                </a:lnTo>
                <a:lnTo>
                  <a:pt x="0" y="6858000"/>
                </a:lnTo>
                <a:close/>
              </a:path>
            </a:pathLst>
          </a:custGeom>
        </p:spPr>
        <p:txBody>
          <a:bodyPr wrap="square" anchor="ctr">
            <a:noAutofit/>
          </a:bodyPr>
          <a:lstStyle>
            <a:lvl1pPr marL="0" indent="0" algn="ctr">
              <a:buNone/>
              <a:defRPr/>
            </a:lvl1pPr>
          </a:lstStyle>
          <a:p>
            <a:r>
              <a:rPr lang="en-US"/>
              <a:t>Click icon to add picture</a:t>
            </a:r>
          </a:p>
        </p:txBody>
      </p:sp>
      <p:cxnSp>
        <p:nvCxnSpPr>
          <p:cNvPr id="4" name="Straight Connector 3">
            <a:extLst>
              <a:ext uri="{FF2B5EF4-FFF2-40B4-BE49-F238E27FC236}">
                <a16:creationId xmlns:a16="http://schemas.microsoft.com/office/drawing/2014/main" id="{104F3C93-C085-8A47-9A2A-6AD3F3D69F4E}"/>
              </a:ext>
            </a:extLst>
          </p:cNvPr>
          <p:cNvCxnSpPr/>
          <p:nvPr userDrawn="1"/>
        </p:nvCxnSpPr>
        <p:spPr>
          <a:xfrm flipH="1">
            <a:off x="3510116" y="0"/>
            <a:ext cx="1533832" cy="6091084"/>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Title 10">
            <a:extLst>
              <a:ext uri="{FF2B5EF4-FFF2-40B4-BE49-F238E27FC236}">
                <a16:creationId xmlns:a16="http://schemas.microsoft.com/office/drawing/2014/main" id="{941283B3-F5BE-4FDF-829D-D1BE17F71653}"/>
              </a:ext>
            </a:extLst>
          </p:cNvPr>
          <p:cNvSpPr>
            <a:spLocks noGrp="1"/>
          </p:cNvSpPr>
          <p:nvPr>
            <p:ph type="ctrTitle"/>
          </p:nvPr>
        </p:nvSpPr>
        <p:spPr>
          <a:xfrm>
            <a:off x="693683" y="879635"/>
            <a:ext cx="6192892" cy="1198179"/>
          </a:xfrm>
          <a:custGeom>
            <a:avLst/>
            <a:gdLst>
              <a:gd name="connsiteX0" fmla="*/ 0 w 6192892"/>
              <a:gd name="connsiteY0" fmla="*/ 0 h 1198179"/>
              <a:gd name="connsiteX1" fmla="*/ 6192892 w 6192892"/>
              <a:gd name="connsiteY1" fmla="*/ 0 h 1198179"/>
              <a:gd name="connsiteX2" fmla="*/ 5947075 w 6192892"/>
              <a:gd name="connsiteY2" fmla="*/ 1198179 h 1198179"/>
              <a:gd name="connsiteX3" fmla="*/ 0 w 6192892"/>
              <a:gd name="connsiteY3" fmla="*/ 1198179 h 1198179"/>
            </a:gdLst>
            <a:ahLst/>
            <a:cxnLst>
              <a:cxn ang="0">
                <a:pos x="connsiteX0" y="connsiteY0"/>
              </a:cxn>
              <a:cxn ang="0">
                <a:pos x="connsiteX1" y="connsiteY1"/>
              </a:cxn>
              <a:cxn ang="0">
                <a:pos x="connsiteX2" y="connsiteY2"/>
              </a:cxn>
              <a:cxn ang="0">
                <a:pos x="connsiteX3" y="connsiteY3"/>
              </a:cxn>
            </a:cxnLst>
            <a:rect l="l" t="t" r="r" b="b"/>
            <a:pathLst>
              <a:path w="6192892" h="1198179">
                <a:moveTo>
                  <a:pt x="0" y="0"/>
                </a:moveTo>
                <a:lnTo>
                  <a:pt x="6192892" y="0"/>
                </a:lnTo>
                <a:lnTo>
                  <a:pt x="5947075" y="1198179"/>
                </a:lnTo>
                <a:lnTo>
                  <a:pt x="0" y="1198179"/>
                </a:lnTo>
                <a:close/>
              </a:path>
            </a:pathLst>
          </a:custGeom>
          <a:solidFill>
            <a:schemeClr val="accent2"/>
          </a:solidFill>
        </p:spPr>
        <p:txBody>
          <a:bodyPr wrap="square" lIns="320040" anchor="ctr">
            <a:noAutofit/>
          </a:bodyPr>
          <a:lstStyle>
            <a:lvl1pPr algn="l">
              <a:defRPr sz="4000" cap="all" spc="300" baseline="0">
                <a:solidFill>
                  <a:schemeClr val="bg1"/>
                </a:solidFill>
                <a:latin typeface="Bahnschrift" panose="020B0502040204020203" pitchFamily="34" charset="0"/>
              </a:defRPr>
            </a:lvl1pPr>
          </a:lstStyle>
          <a:p>
            <a:r>
              <a:rPr lang="en-US"/>
              <a:t>Click to edit Master title style</a:t>
            </a:r>
          </a:p>
        </p:txBody>
      </p:sp>
      <p:sp>
        <p:nvSpPr>
          <p:cNvPr id="6" name="Subtitle 2">
            <a:extLst>
              <a:ext uri="{FF2B5EF4-FFF2-40B4-BE49-F238E27FC236}">
                <a16:creationId xmlns:a16="http://schemas.microsoft.com/office/drawing/2014/main" id="{B641A16B-3688-D842-92F4-5D2C2811539F}"/>
              </a:ext>
            </a:extLst>
          </p:cNvPr>
          <p:cNvSpPr>
            <a:spLocks noGrp="1"/>
          </p:cNvSpPr>
          <p:nvPr>
            <p:ph type="subTitle" idx="1"/>
          </p:nvPr>
        </p:nvSpPr>
        <p:spPr>
          <a:xfrm>
            <a:off x="916016" y="2551819"/>
            <a:ext cx="2952599" cy="3539265"/>
          </a:xfrm>
        </p:spPr>
        <p:txBody>
          <a:bodyPr>
            <a:normAutofit/>
          </a:bodyPr>
          <a:lstStyle>
            <a:lvl1pPr marL="0" indent="0" algn="l">
              <a:lnSpc>
                <a:spcPct val="100000"/>
              </a:lnSpc>
              <a:buNone/>
              <a:defRPr sz="2000" spc="140" baseline="0">
                <a:solidFill>
                  <a:schemeClr val="tx2"/>
                </a:solidFill>
                <a:latin typeface="Tw Cen MT" panose="020B0602020104020603"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3">
            <a:extLst>
              <a:ext uri="{FF2B5EF4-FFF2-40B4-BE49-F238E27FC236}">
                <a16:creationId xmlns:a16="http://schemas.microsoft.com/office/drawing/2014/main" id="{A19933E8-EEFC-754B-93AE-557EFF8A79B0}"/>
              </a:ext>
            </a:extLst>
          </p:cNvPr>
          <p:cNvSpPr>
            <a:spLocks noGrp="1"/>
          </p:cNvSpPr>
          <p:nvPr>
            <p:ph type="dt" sz="half" idx="10"/>
          </p:nvPr>
        </p:nvSpPr>
        <p:spPr>
          <a:xfrm>
            <a:off x="381000" y="6356350"/>
            <a:ext cx="1730829" cy="365125"/>
          </a:xfrm>
        </p:spPr>
        <p:txBody>
          <a:bodyPr/>
          <a:lstStyle>
            <a:lvl1pPr>
              <a:defRPr sz="1000"/>
            </a:lvl1pPr>
          </a:lstStyle>
          <a:p>
            <a:fld id="{95937ADF-F9E1-BA4B-9DD9-49C1B8F55FAB}" type="datetime1">
              <a:rPr lang="en-US" smtClean="0"/>
              <a:pPr/>
              <a:t>2/22/2024</a:t>
            </a:fld>
            <a:endParaRPr lang="en-US"/>
          </a:p>
        </p:txBody>
      </p:sp>
      <p:sp>
        <p:nvSpPr>
          <p:cNvPr id="8" name="Footer Placeholder 4">
            <a:extLst>
              <a:ext uri="{FF2B5EF4-FFF2-40B4-BE49-F238E27FC236}">
                <a16:creationId xmlns:a16="http://schemas.microsoft.com/office/drawing/2014/main" id="{F21EDEC1-EB5D-6C48-A2AB-048088167CCD}"/>
              </a:ext>
            </a:extLst>
          </p:cNvPr>
          <p:cNvSpPr>
            <a:spLocks noGrp="1"/>
          </p:cNvSpPr>
          <p:nvPr>
            <p:ph type="ftr" sz="quarter" idx="11"/>
          </p:nvPr>
        </p:nvSpPr>
        <p:spPr>
          <a:xfrm>
            <a:off x="4038600" y="6356350"/>
            <a:ext cx="4114800" cy="365125"/>
          </a:xfrm>
        </p:spPr>
        <p:txBody>
          <a:bodyPr/>
          <a:lstStyle>
            <a:lvl1pPr>
              <a:defRPr sz="1000">
                <a:solidFill>
                  <a:schemeClr val="bg1"/>
                </a:solidFill>
              </a:defRPr>
            </a:lvl1pPr>
          </a:lstStyle>
          <a:p>
            <a:r>
              <a:rPr lang="en-US"/>
              <a:t>PRESENTATION TITLE</a:t>
            </a:r>
          </a:p>
        </p:txBody>
      </p:sp>
      <p:sp>
        <p:nvSpPr>
          <p:cNvPr id="9" name="Slide Number Placeholder 5">
            <a:extLst>
              <a:ext uri="{FF2B5EF4-FFF2-40B4-BE49-F238E27FC236}">
                <a16:creationId xmlns:a16="http://schemas.microsoft.com/office/drawing/2014/main" id="{E33BD7B8-5805-4D48-B17D-88E5EE750600}"/>
              </a:ext>
            </a:extLst>
          </p:cNvPr>
          <p:cNvSpPr>
            <a:spLocks noGrp="1"/>
          </p:cNvSpPr>
          <p:nvPr>
            <p:ph type="sldNum" sz="quarter" idx="12"/>
          </p:nvPr>
        </p:nvSpPr>
        <p:spPr>
          <a:xfrm>
            <a:off x="10271342" y="6356350"/>
            <a:ext cx="1539658" cy="365125"/>
          </a:xfrm>
        </p:spPr>
        <p:txBody>
          <a:bodyPr/>
          <a:lstStyle>
            <a:lvl1pPr>
              <a:defRPr sz="1000">
                <a:solidFill>
                  <a:schemeClr val="bg1"/>
                </a:solidFill>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782271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FD6AC9F3-6F32-409B-A3B1-EEF36BA06678}"/>
              </a:ext>
            </a:extLst>
          </p:cNvPr>
          <p:cNvSpPr>
            <a:spLocks noGrp="1"/>
          </p:cNvSpPr>
          <p:nvPr>
            <p:ph type="pic" sz="quarter" idx="13"/>
          </p:nvPr>
        </p:nvSpPr>
        <p:spPr>
          <a:xfrm>
            <a:off x="0" y="0"/>
            <a:ext cx="8534400" cy="6858000"/>
          </a:xfrm>
          <a:custGeom>
            <a:avLst/>
            <a:gdLst>
              <a:gd name="connsiteX0" fmla="*/ 0 w 8534400"/>
              <a:gd name="connsiteY0" fmla="*/ 0 h 6858000"/>
              <a:gd name="connsiteX1" fmla="*/ 6827520 w 8534400"/>
              <a:gd name="connsiteY1" fmla="*/ 0 h 6858000"/>
              <a:gd name="connsiteX2" fmla="*/ 7070048 w 8534400"/>
              <a:gd name="connsiteY2" fmla="*/ 974442 h 6858000"/>
              <a:gd name="connsiteX3" fmla="*/ 5680814 w 8534400"/>
              <a:gd name="connsiteY3" fmla="*/ 974442 h 6858000"/>
              <a:gd name="connsiteX4" fmla="*/ 5680814 w 8534400"/>
              <a:gd name="connsiteY4" fmla="*/ 5758652 h 6858000"/>
              <a:gd name="connsiteX5" fmla="*/ 8260785 w 8534400"/>
              <a:gd name="connsiteY5" fmla="*/ 5758652 h 6858000"/>
              <a:gd name="connsiteX6" fmla="*/ 8534400 w 8534400"/>
              <a:gd name="connsiteY6" fmla="*/ 6858000 h 6858000"/>
              <a:gd name="connsiteX7" fmla="*/ 0 w 85344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34400" h="6858000">
                <a:moveTo>
                  <a:pt x="0" y="0"/>
                </a:moveTo>
                <a:lnTo>
                  <a:pt x="6827520" y="0"/>
                </a:lnTo>
                <a:lnTo>
                  <a:pt x="7070048" y="974442"/>
                </a:lnTo>
                <a:lnTo>
                  <a:pt x="5680814" y="974442"/>
                </a:lnTo>
                <a:lnTo>
                  <a:pt x="5680814" y="5758652"/>
                </a:lnTo>
                <a:lnTo>
                  <a:pt x="8260785" y="5758652"/>
                </a:lnTo>
                <a:lnTo>
                  <a:pt x="8534400" y="6858000"/>
                </a:lnTo>
                <a:lnTo>
                  <a:pt x="0" y="6858000"/>
                </a:lnTo>
                <a:close/>
              </a:path>
            </a:pathLst>
          </a:custGeom>
        </p:spPr>
        <p:txBody>
          <a:bodyPr wrap="square" anchor="ctr">
            <a:noAutofit/>
          </a:bodyPr>
          <a:lstStyle>
            <a:lvl1pPr marL="0" indent="0" algn="ctr">
              <a:buNone/>
              <a:defRPr/>
            </a:lvl1pPr>
          </a:lstStyle>
          <a:p>
            <a:r>
              <a:rPr lang="en-US"/>
              <a:t>Click icon to add picture</a:t>
            </a:r>
          </a:p>
        </p:txBody>
      </p:sp>
      <p:sp>
        <p:nvSpPr>
          <p:cNvPr id="20" name="Rectangle 19">
            <a:extLst>
              <a:ext uri="{FF2B5EF4-FFF2-40B4-BE49-F238E27FC236}">
                <a16:creationId xmlns:a16="http://schemas.microsoft.com/office/drawing/2014/main" id="{E26FF020-BB93-4C6C-B3ED-8326D424097A}"/>
              </a:ext>
            </a:extLst>
          </p:cNvPr>
          <p:cNvSpPr/>
          <p:nvPr userDrawn="1"/>
        </p:nvSpPr>
        <p:spPr>
          <a:xfrm>
            <a:off x="5007006" y="974442"/>
            <a:ext cx="5901999" cy="4784210"/>
          </a:xfrm>
          <a:prstGeom prst="rect">
            <a:avLst/>
          </a:prstGeom>
          <a:gradFill flip="none" rotWithShape="1">
            <a:gsLst>
              <a:gs pos="0">
                <a:schemeClr val="accent2"/>
              </a:gs>
              <a:gs pos="100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5942173C-2B01-804E-85FB-4D68140D4E1A}"/>
              </a:ext>
            </a:extLst>
          </p:cNvPr>
          <p:cNvSpPr>
            <a:spLocks noGrp="1"/>
          </p:cNvSpPr>
          <p:nvPr>
            <p:ph type="ctrTitle"/>
          </p:nvPr>
        </p:nvSpPr>
        <p:spPr>
          <a:xfrm>
            <a:off x="5362113" y="1106424"/>
            <a:ext cx="5179949" cy="916644"/>
          </a:xfrm>
        </p:spPr>
        <p:txBody>
          <a:bodyPr anchor="b">
            <a:noAutofit/>
          </a:bodyPr>
          <a:lstStyle>
            <a:lvl1pPr algn="l">
              <a:defRPr sz="4000" cap="all" spc="300" baseline="0">
                <a:solidFill>
                  <a:schemeClr val="bg1"/>
                </a:solidFill>
                <a:latin typeface="Bahnschrift" panose="020B0502040204020203" pitchFamily="34" charset="0"/>
              </a:defRPr>
            </a:lvl1pPr>
          </a:lstStyle>
          <a:p>
            <a:r>
              <a:rPr lang="en-US"/>
              <a:t>Click to edit Master title style</a:t>
            </a:r>
          </a:p>
        </p:txBody>
      </p:sp>
      <p:sp>
        <p:nvSpPr>
          <p:cNvPr id="6" name="Subtitle 2">
            <a:extLst>
              <a:ext uri="{FF2B5EF4-FFF2-40B4-BE49-F238E27FC236}">
                <a16:creationId xmlns:a16="http://schemas.microsoft.com/office/drawing/2014/main" id="{B641A16B-3688-D842-92F4-5D2C2811539F}"/>
              </a:ext>
            </a:extLst>
          </p:cNvPr>
          <p:cNvSpPr>
            <a:spLocks noGrp="1"/>
          </p:cNvSpPr>
          <p:nvPr>
            <p:ph type="subTitle" idx="1"/>
          </p:nvPr>
        </p:nvSpPr>
        <p:spPr>
          <a:xfrm>
            <a:off x="5362113" y="2075245"/>
            <a:ext cx="5179949" cy="3295405"/>
          </a:xfrm>
        </p:spPr>
        <p:txBody>
          <a:bodyPr>
            <a:normAutofit/>
          </a:bodyPr>
          <a:lstStyle>
            <a:lvl1pPr marL="0" indent="0" algn="l">
              <a:lnSpc>
                <a:spcPct val="125000"/>
              </a:lnSpc>
              <a:buNone/>
              <a:defRPr sz="1800" spc="140" baseline="0">
                <a:solidFill>
                  <a:schemeClr val="bg1"/>
                </a:solidFill>
                <a:latin typeface="Tw Cen MT" panose="020B0602020104020603"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3">
            <a:extLst>
              <a:ext uri="{FF2B5EF4-FFF2-40B4-BE49-F238E27FC236}">
                <a16:creationId xmlns:a16="http://schemas.microsoft.com/office/drawing/2014/main" id="{A19933E8-EEFC-754B-93AE-557EFF8A79B0}"/>
              </a:ext>
            </a:extLst>
          </p:cNvPr>
          <p:cNvSpPr>
            <a:spLocks noGrp="1"/>
          </p:cNvSpPr>
          <p:nvPr>
            <p:ph type="dt" sz="half" idx="10"/>
          </p:nvPr>
        </p:nvSpPr>
        <p:spPr>
          <a:xfrm>
            <a:off x="381000" y="6356350"/>
            <a:ext cx="1730829" cy="365125"/>
          </a:xfrm>
        </p:spPr>
        <p:txBody>
          <a:bodyPr/>
          <a:lstStyle>
            <a:lvl1pPr>
              <a:defRPr sz="1000">
                <a:solidFill>
                  <a:schemeClr val="bg1"/>
                </a:solidFill>
              </a:defRPr>
            </a:lvl1pPr>
          </a:lstStyle>
          <a:p>
            <a:fld id="{10B419B9-5288-FE4A-9F37-54AAEB8CA389}" type="datetime1">
              <a:rPr lang="en-US" smtClean="0"/>
              <a:pPr/>
              <a:t>2/22/2024</a:t>
            </a:fld>
            <a:endParaRPr lang="en-US"/>
          </a:p>
        </p:txBody>
      </p:sp>
      <p:sp>
        <p:nvSpPr>
          <p:cNvPr id="8" name="Footer Placeholder 4">
            <a:extLst>
              <a:ext uri="{FF2B5EF4-FFF2-40B4-BE49-F238E27FC236}">
                <a16:creationId xmlns:a16="http://schemas.microsoft.com/office/drawing/2014/main" id="{F21EDEC1-EB5D-6C48-A2AB-048088167CCD}"/>
              </a:ext>
            </a:extLst>
          </p:cNvPr>
          <p:cNvSpPr>
            <a:spLocks noGrp="1"/>
          </p:cNvSpPr>
          <p:nvPr>
            <p:ph type="ftr" sz="quarter" idx="11"/>
          </p:nvPr>
        </p:nvSpPr>
        <p:spPr>
          <a:xfrm>
            <a:off x="4038600" y="6356350"/>
            <a:ext cx="4114800" cy="365125"/>
          </a:xfrm>
        </p:spPr>
        <p:txBody>
          <a:bodyPr/>
          <a:lstStyle>
            <a:lvl1pPr>
              <a:defRPr sz="1000">
                <a:solidFill>
                  <a:schemeClr val="bg1"/>
                </a:solidFill>
              </a:defRPr>
            </a:lvl1pPr>
          </a:lstStyle>
          <a:p>
            <a:r>
              <a:rPr lang="en-US"/>
              <a:t>PRESENTATION TITLE</a:t>
            </a:r>
          </a:p>
        </p:txBody>
      </p:sp>
      <p:sp>
        <p:nvSpPr>
          <p:cNvPr id="9" name="Slide Number Placeholder 5">
            <a:extLst>
              <a:ext uri="{FF2B5EF4-FFF2-40B4-BE49-F238E27FC236}">
                <a16:creationId xmlns:a16="http://schemas.microsoft.com/office/drawing/2014/main" id="{E33BD7B8-5805-4D48-B17D-88E5EE750600}"/>
              </a:ext>
            </a:extLst>
          </p:cNvPr>
          <p:cNvSpPr>
            <a:spLocks noGrp="1"/>
          </p:cNvSpPr>
          <p:nvPr>
            <p:ph type="sldNum" sz="quarter" idx="12"/>
          </p:nvPr>
        </p:nvSpPr>
        <p:spPr>
          <a:xfrm>
            <a:off x="10271342" y="6356350"/>
            <a:ext cx="1539658" cy="365125"/>
          </a:xfrm>
        </p:spPr>
        <p:txBody>
          <a:bodyPr/>
          <a:lstStyle>
            <a:lvl1pPr>
              <a:defRPr sz="1000">
                <a:solidFill>
                  <a:schemeClr val="tx2">
                    <a:lumMod val="60000"/>
                    <a:lumOff val="40000"/>
                  </a:schemeClr>
                </a:solidFill>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758699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469568F-F17C-4C3C-9A6F-ED292B601115}"/>
              </a:ext>
            </a:extLst>
          </p:cNvPr>
          <p:cNvSpPr/>
          <p:nvPr userDrawn="1"/>
        </p:nvSpPr>
        <p:spPr>
          <a:xfrm>
            <a:off x="2043953" y="2205318"/>
            <a:ext cx="8104094" cy="23128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22459DEE-E152-47DA-8D52-C9681014BC8E}"/>
              </a:ext>
            </a:extLst>
          </p:cNvPr>
          <p:cNvSpPr>
            <a:spLocks noGrp="1"/>
          </p:cNvSpPr>
          <p:nvPr>
            <p:ph type="pic" sz="quarter" idx="10"/>
          </p:nvPr>
        </p:nvSpPr>
        <p:spPr>
          <a:xfrm>
            <a:off x="0" y="0"/>
            <a:ext cx="12192000" cy="6858000"/>
          </a:xfrm>
          <a:custGeom>
            <a:avLst/>
            <a:gdLst>
              <a:gd name="connsiteX0" fmla="*/ 2043953 w 12192000"/>
              <a:gd name="connsiteY0" fmla="*/ 2205318 h 6858000"/>
              <a:gd name="connsiteX1" fmla="*/ 2043953 w 12192000"/>
              <a:gd name="connsiteY1" fmla="*/ 4518212 h 6858000"/>
              <a:gd name="connsiteX2" fmla="*/ 10148047 w 12192000"/>
              <a:gd name="connsiteY2" fmla="*/ 4518212 h 6858000"/>
              <a:gd name="connsiteX3" fmla="*/ 10148047 w 12192000"/>
              <a:gd name="connsiteY3" fmla="*/ 2205318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2043953" y="2205318"/>
                </a:moveTo>
                <a:lnTo>
                  <a:pt x="2043953" y="4518212"/>
                </a:lnTo>
                <a:lnTo>
                  <a:pt x="10148047" y="4518212"/>
                </a:lnTo>
                <a:lnTo>
                  <a:pt x="10148047" y="2205318"/>
                </a:lnTo>
                <a:close/>
                <a:moveTo>
                  <a:pt x="0" y="0"/>
                </a:moveTo>
                <a:lnTo>
                  <a:pt x="12192000" y="0"/>
                </a:lnTo>
                <a:lnTo>
                  <a:pt x="12192000" y="6858000"/>
                </a:lnTo>
                <a:lnTo>
                  <a:pt x="0" y="6858000"/>
                </a:lnTo>
                <a:close/>
              </a:path>
            </a:pathLst>
          </a:custGeom>
        </p:spPr>
        <p:txBody>
          <a:bodyPr wrap="square">
            <a:noAutofit/>
          </a:bodyPr>
          <a:lstStyle/>
          <a:p>
            <a:r>
              <a:rPr lang="en-US"/>
              <a:t>Click icon to add picture</a:t>
            </a:r>
          </a:p>
        </p:txBody>
      </p:sp>
      <p:sp>
        <p:nvSpPr>
          <p:cNvPr id="2" name="Title 1">
            <a:extLst>
              <a:ext uri="{FF2B5EF4-FFF2-40B4-BE49-F238E27FC236}">
                <a16:creationId xmlns:a16="http://schemas.microsoft.com/office/drawing/2014/main" id="{A2DFA2E8-50A1-4465-AC33-6FAC0E7736E9}"/>
              </a:ext>
            </a:extLst>
          </p:cNvPr>
          <p:cNvSpPr>
            <a:spLocks noGrp="1"/>
          </p:cNvSpPr>
          <p:nvPr>
            <p:ph type="title"/>
          </p:nvPr>
        </p:nvSpPr>
        <p:spPr>
          <a:xfrm>
            <a:off x="2432050" y="2665037"/>
            <a:ext cx="7327900" cy="902916"/>
          </a:xfrm>
        </p:spPr>
        <p:txBody>
          <a:bodyPr anchor="ctr">
            <a:normAutofit/>
          </a:bodyPr>
          <a:lstStyle>
            <a:lvl1pPr algn="ctr">
              <a:defRPr sz="4000" spc="300">
                <a:solidFill>
                  <a:schemeClr val="bg1"/>
                </a:solidFill>
                <a:latin typeface="Bahnschrift" panose="020B0502040204020203"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3597462" y="3567953"/>
            <a:ext cx="4997076" cy="610066"/>
          </a:xfrm>
        </p:spPr>
        <p:txBody>
          <a:bodyPr>
            <a:normAutofit/>
          </a:bodyPr>
          <a:lstStyle>
            <a:lvl1pPr marL="0" indent="0" algn="ctr">
              <a:buNone/>
              <a:defRPr sz="2000" spc="300">
                <a:solidFill>
                  <a:schemeClr val="bg1"/>
                </a:solidFill>
                <a:latin typeface="Tw Cen MT" panose="020B0602020104020603" pitchFamily="34"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02635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hasCustomPrompt="1"/>
          </p:nvPr>
        </p:nvSpPr>
        <p:spPr>
          <a:xfrm>
            <a:off x="916016" y="983785"/>
            <a:ext cx="8447439" cy="1074828"/>
          </a:xfrm>
        </p:spPr>
        <p:txBody>
          <a:bodyPr>
            <a:normAutofit/>
          </a:bodyPr>
          <a:lstStyle>
            <a:lvl1pPr>
              <a:defRPr sz="4000" spc="300">
                <a:solidFill>
                  <a:schemeClr val="tx2"/>
                </a:solidFill>
                <a:latin typeface="Bahnschrift" panose="020B0502040204020203" pitchFamily="34" charset="0"/>
              </a:defRPr>
            </a:lvl1pPr>
          </a:lstStyle>
          <a:p>
            <a:r>
              <a:rPr lang="en-US"/>
              <a:t>CLICK TO EDIT MASTER TITLE STYLE</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lstStyle>
            <a:lvl1pPr>
              <a:defRPr sz="1000"/>
            </a:lvl1pPr>
          </a:lstStyle>
          <a:p>
            <a:fld id="{A4486D74-B37B-F546-968B-4AC3E7616DD3}" type="datetime1">
              <a:rPr lang="en-US" smtClean="0"/>
              <a:pPr/>
              <a:t>2/22/2024</a:t>
            </a:fld>
            <a:endParaRPr lang="en-US"/>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lvl1pPr>
              <a:defRPr sz="1000"/>
            </a:lvl1pPr>
          </a:lstStyle>
          <a:p>
            <a:r>
              <a:rPr lang="en-US"/>
              <a:t>PASCO COUNTY, FLORIDA, USA</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lvl1pPr>
              <a:defRPr sz="1000"/>
            </a:lvl1pPr>
          </a:lstStyle>
          <a:p>
            <a:fld id="{294A09A9-5501-47C1-A89A-A340965A2BE2}" type="slidenum">
              <a:rPr lang="en-US" smtClean="0"/>
              <a:pPr/>
              <a:t>‹#›</a:t>
            </a:fld>
            <a:endParaRPr lang="en-US"/>
          </a:p>
        </p:txBody>
      </p:sp>
      <p:cxnSp>
        <p:nvCxnSpPr>
          <p:cNvPr id="11" name="Straight Connector 10">
            <a:extLst>
              <a:ext uri="{FF2B5EF4-FFF2-40B4-BE49-F238E27FC236}">
                <a16:creationId xmlns:a16="http://schemas.microsoft.com/office/drawing/2014/main" id="{1AE70196-45DE-CB4D-A7AC-0610E7A187C3}"/>
              </a:ext>
            </a:extLst>
          </p:cNvPr>
          <p:cNvCxnSpPr/>
          <p:nvPr userDrawn="1"/>
        </p:nvCxnSpPr>
        <p:spPr>
          <a:xfrm flipH="1">
            <a:off x="9211669" y="0"/>
            <a:ext cx="1533832" cy="6091084"/>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6947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lstStyle>
            <a:lvl1pPr>
              <a:defRPr sz="1000"/>
            </a:lvl1pPr>
          </a:lstStyle>
          <a:p>
            <a:fld id="{A4486D74-B37B-F546-968B-4AC3E7616DD3}" type="datetime1">
              <a:rPr lang="en-US" smtClean="0"/>
              <a:pPr/>
              <a:t>2/22/2024</a:t>
            </a:fld>
            <a:endParaRPr lang="en-US"/>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lvl1pPr>
              <a:defRPr sz="1000"/>
            </a:lvl1pPr>
          </a:lstStyle>
          <a:p>
            <a:r>
              <a:rPr lang="en-US"/>
              <a:t>PASCO COUNTY, FLORIDA, USA</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lvl1pPr>
              <a:defRPr sz="1000"/>
            </a:lvl1pPr>
          </a:lstStyle>
          <a:p>
            <a:fld id="{294A09A9-5501-47C1-A89A-A340965A2BE2}" type="slidenum">
              <a:rPr lang="en-US" smtClean="0"/>
              <a:pPr/>
              <a:t>‹#›</a:t>
            </a:fld>
            <a:endParaRPr lang="en-US"/>
          </a:p>
        </p:txBody>
      </p:sp>
      <p:cxnSp>
        <p:nvCxnSpPr>
          <p:cNvPr id="11" name="Straight Connector 10">
            <a:extLst>
              <a:ext uri="{FF2B5EF4-FFF2-40B4-BE49-F238E27FC236}">
                <a16:creationId xmlns:a16="http://schemas.microsoft.com/office/drawing/2014/main" id="{1AE70196-45DE-CB4D-A7AC-0610E7A187C3}"/>
              </a:ext>
            </a:extLst>
          </p:cNvPr>
          <p:cNvCxnSpPr/>
          <p:nvPr userDrawn="1"/>
        </p:nvCxnSpPr>
        <p:spPr>
          <a:xfrm flipH="1">
            <a:off x="9211669" y="0"/>
            <a:ext cx="1533832" cy="6091084"/>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Title 8">
            <a:extLst>
              <a:ext uri="{FF2B5EF4-FFF2-40B4-BE49-F238E27FC236}">
                <a16:creationId xmlns:a16="http://schemas.microsoft.com/office/drawing/2014/main" id="{B329649E-3847-4CC6-A84D-56DE76BD193D}"/>
              </a:ext>
            </a:extLst>
          </p:cNvPr>
          <p:cNvSpPr>
            <a:spLocks noGrp="1"/>
          </p:cNvSpPr>
          <p:nvPr>
            <p:ph type="ctrTitle"/>
          </p:nvPr>
        </p:nvSpPr>
        <p:spPr>
          <a:xfrm>
            <a:off x="693683" y="879635"/>
            <a:ext cx="6192892" cy="1198179"/>
          </a:xfrm>
          <a:custGeom>
            <a:avLst/>
            <a:gdLst>
              <a:gd name="connsiteX0" fmla="*/ 0 w 6192892"/>
              <a:gd name="connsiteY0" fmla="*/ 0 h 1198179"/>
              <a:gd name="connsiteX1" fmla="*/ 6192892 w 6192892"/>
              <a:gd name="connsiteY1" fmla="*/ 0 h 1198179"/>
              <a:gd name="connsiteX2" fmla="*/ 5947075 w 6192892"/>
              <a:gd name="connsiteY2" fmla="*/ 1198179 h 1198179"/>
              <a:gd name="connsiteX3" fmla="*/ 0 w 6192892"/>
              <a:gd name="connsiteY3" fmla="*/ 1198179 h 1198179"/>
            </a:gdLst>
            <a:ahLst/>
            <a:cxnLst>
              <a:cxn ang="0">
                <a:pos x="connsiteX0" y="connsiteY0"/>
              </a:cxn>
              <a:cxn ang="0">
                <a:pos x="connsiteX1" y="connsiteY1"/>
              </a:cxn>
              <a:cxn ang="0">
                <a:pos x="connsiteX2" y="connsiteY2"/>
              </a:cxn>
              <a:cxn ang="0">
                <a:pos x="connsiteX3" y="connsiteY3"/>
              </a:cxn>
            </a:cxnLst>
            <a:rect l="l" t="t" r="r" b="b"/>
            <a:pathLst>
              <a:path w="6192892" h="1198179">
                <a:moveTo>
                  <a:pt x="0" y="0"/>
                </a:moveTo>
                <a:lnTo>
                  <a:pt x="6192892" y="0"/>
                </a:lnTo>
                <a:lnTo>
                  <a:pt x="5947075" y="1198179"/>
                </a:lnTo>
                <a:lnTo>
                  <a:pt x="0" y="1198179"/>
                </a:lnTo>
                <a:close/>
              </a:path>
            </a:pathLst>
          </a:custGeom>
          <a:solidFill>
            <a:schemeClr val="accent2"/>
          </a:solidFill>
        </p:spPr>
        <p:txBody>
          <a:bodyPr wrap="square" lIns="228600" anchor="ctr">
            <a:noAutofit/>
          </a:bodyPr>
          <a:lstStyle>
            <a:lvl1pPr algn="l">
              <a:defRPr sz="4000" cap="all" spc="300" baseline="0">
                <a:solidFill>
                  <a:schemeClr val="bg1"/>
                </a:solidFill>
                <a:latin typeface="Bahnschrift" panose="020B0502040204020203" pitchFamily="34" charset="0"/>
              </a:defRPr>
            </a:lvl1pPr>
          </a:lstStyle>
          <a:p>
            <a:r>
              <a:rPr lang="en-US"/>
              <a:t>Click to edit Master title style</a:t>
            </a:r>
          </a:p>
        </p:txBody>
      </p:sp>
      <p:sp>
        <p:nvSpPr>
          <p:cNvPr id="6" name="Content Placeholder 5">
            <a:extLst>
              <a:ext uri="{FF2B5EF4-FFF2-40B4-BE49-F238E27FC236}">
                <a16:creationId xmlns:a16="http://schemas.microsoft.com/office/drawing/2014/main" id="{84E120DB-DDEC-4DDF-8FB4-5C52F8078B86}"/>
              </a:ext>
            </a:extLst>
          </p:cNvPr>
          <p:cNvSpPr>
            <a:spLocks noGrp="1"/>
          </p:cNvSpPr>
          <p:nvPr>
            <p:ph sz="quarter" idx="13"/>
          </p:nvPr>
        </p:nvSpPr>
        <p:spPr>
          <a:xfrm>
            <a:off x="693738" y="2705425"/>
            <a:ext cx="10745787" cy="3273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5555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hasCustomPrompt="1"/>
          </p:nvPr>
        </p:nvSpPr>
        <p:spPr>
          <a:xfrm>
            <a:off x="1921764" y="2145265"/>
            <a:ext cx="8348472" cy="2363568"/>
          </a:xfrm>
          <a:noFill/>
        </p:spPr>
        <p:txBody>
          <a:bodyPr>
            <a:normAutofit/>
          </a:bodyPr>
          <a:lstStyle>
            <a:lvl1pPr algn="ctr">
              <a:defRPr sz="4000" spc="140" baseline="0">
                <a:solidFill>
                  <a:schemeClr val="tx2"/>
                </a:solidFill>
                <a:latin typeface="Tw Cen MT" panose="020B0602020104020603" pitchFamily="34" charset="77"/>
              </a:defRPr>
            </a:lvl1pPr>
          </a:lstStyle>
          <a:p>
            <a:r>
              <a:rPr lang="en-US"/>
              <a:t>Click to edit master title style</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lstStyle>
            <a:lvl1pPr>
              <a:defRPr sz="1000"/>
            </a:lvl1pPr>
          </a:lstStyle>
          <a:p>
            <a:fld id="{A4486D74-B37B-F546-968B-4AC3E7616DD3}" type="datetime1">
              <a:rPr lang="en-US" smtClean="0"/>
              <a:pPr/>
              <a:t>2/22/2024</a:t>
            </a:fld>
            <a:endParaRPr lang="en-US"/>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lvl1pPr>
              <a:defRPr sz="1000"/>
            </a:lvl1pPr>
          </a:lstStyle>
          <a:p>
            <a:r>
              <a:rPr lang="en-US"/>
              <a:t>PASCO COUNTY, FLORIDA, USA</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lvl1pPr>
              <a:defRPr sz="1000"/>
            </a:lvl1pPr>
          </a:lstStyle>
          <a:p>
            <a:fld id="{294A09A9-5501-47C1-A89A-A340965A2BE2}" type="slidenum">
              <a:rPr lang="en-US" smtClean="0"/>
              <a:pPr/>
              <a:t>‹#›</a:t>
            </a:fld>
            <a:endParaRPr lang="en-US"/>
          </a:p>
        </p:txBody>
      </p:sp>
      <p:sp>
        <p:nvSpPr>
          <p:cNvPr id="12" name="Title 1">
            <a:extLst>
              <a:ext uri="{FF2B5EF4-FFF2-40B4-BE49-F238E27FC236}">
                <a16:creationId xmlns:a16="http://schemas.microsoft.com/office/drawing/2014/main" id="{0B51AFA9-C4C0-D44A-BE1A-30964CBCFE37}"/>
              </a:ext>
            </a:extLst>
          </p:cNvPr>
          <p:cNvSpPr txBox="1">
            <a:spLocks/>
          </p:cNvSpPr>
          <p:nvPr userDrawn="1"/>
        </p:nvSpPr>
        <p:spPr>
          <a:xfrm>
            <a:off x="970130" y="1879594"/>
            <a:ext cx="1141699" cy="1220689"/>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000" kern="1200" spc="300">
                <a:solidFill>
                  <a:schemeClr val="tx2"/>
                </a:solidFill>
                <a:latin typeface="Tw Cen MT" panose="020B0602020104020603" pitchFamily="34" charset="77"/>
                <a:ea typeface="+mj-ea"/>
                <a:cs typeface="+mj-cs"/>
              </a:defRPr>
            </a:lvl1pPr>
          </a:lstStyle>
          <a:p>
            <a:r>
              <a:rPr lang="en-US" sz="16600">
                <a:solidFill>
                  <a:schemeClr val="accent3">
                    <a:lumMod val="75000"/>
                  </a:schemeClr>
                </a:solidFill>
              </a:rPr>
              <a:t>“</a:t>
            </a:r>
          </a:p>
        </p:txBody>
      </p:sp>
      <p:sp>
        <p:nvSpPr>
          <p:cNvPr id="13" name="Title 1">
            <a:extLst>
              <a:ext uri="{FF2B5EF4-FFF2-40B4-BE49-F238E27FC236}">
                <a16:creationId xmlns:a16="http://schemas.microsoft.com/office/drawing/2014/main" id="{2E169998-8E4C-AC45-9496-F3E1D40DD604}"/>
              </a:ext>
            </a:extLst>
          </p:cNvPr>
          <p:cNvSpPr txBox="1">
            <a:spLocks/>
          </p:cNvSpPr>
          <p:nvPr userDrawn="1"/>
        </p:nvSpPr>
        <p:spPr>
          <a:xfrm>
            <a:off x="10408852" y="4443180"/>
            <a:ext cx="1141699" cy="1220689"/>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000" kern="1200" spc="300">
                <a:solidFill>
                  <a:schemeClr val="tx2"/>
                </a:solidFill>
                <a:latin typeface="Tw Cen MT" panose="020B0602020104020603" pitchFamily="34" charset="77"/>
                <a:ea typeface="+mj-ea"/>
                <a:cs typeface="+mj-cs"/>
              </a:defRPr>
            </a:lvl1pPr>
          </a:lstStyle>
          <a:p>
            <a:r>
              <a:rPr lang="en-US" sz="16600">
                <a:solidFill>
                  <a:schemeClr val="accent3">
                    <a:lumMod val="75000"/>
                  </a:schemeClr>
                </a:solidFill>
              </a:rPr>
              <a:t>”</a:t>
            </a:r>
          </a:p>
        </p:txBody>
      </p:sp>
      <p:sp>
        <p:nvSpPr>
          <p:cNvPr id="15" name="Text Placeholder 14">
            <a:extLst>
              <a:ext uri="{FF2B5EF4-FFF2-40B4-BE49-F238E27FC236}">
                <a16:creationId xmlns:a16="http://schemas.microsoft.com/office/drawing/2014/main" id="{F3F62FE2-8018-8846-A38A-108C9B02DF17}"/>
              </a:ext>
            </a:extLst>
          </p:cNvPr>
          <p:cNvSpPr>
            <a:spLocks noGrp="1"/>
          </p:cNvSpPr>
          <p:nvPr>
            <p:ph type="body" sz="quarter" idx="13"/>
          </p:nvPr>
        </p:nvSpPr>
        <p:spPr>
          <a:xfrm>
            <a:off x="6662738" y="4526051"/>
            <a:ext cx="3727450" cy="515938"/>
          </a:xfrm>
          <a:noFill/>
        </p:spPr>
        <p:txBody>
          <a:bodyPr>
            <a:noAutofit/>
          </a:bodyPr>
          <a:lstStyle>
            <a:lvl1pPr marL="0" indent="0" algn="r">
              <a:buNone/>
              <a:defRPr sz="2000" spc="140" baseline="0">
                <a:solidFill>
                  <a:schemeClr val="tx2"/>
                </a:solidFill>
                <a:latin typeface="Tw Cen MT" panose="020B0602020104020603" pitchFamily="34" charset="77"/>
              </a:defRPr>
            </a:lvl1pPr>
            <a:lvl2pPr marL="457200" indent="0" algn="r">
              <a:buNone/>
              <a:defRPr sz="1800">
                <a:solidFill>
                  <a:schemeClr val="tx2"/>
                </a:solidFill>
                <a:latin typeface="Tw Cen MT" panose="020B0602020104020603" pitchFamily="34" charset="77"/>
              </a:defRPr>
            </a:lvl2pPr>
            <a:lvl3pPr marL="914400" indent="0" algn="r">
              <a:buNone/>
              <a:defRPr sz="1600">
                <a:solidFill>
                  <a:schemeClr val="tx2"/>
                </a:solidFill>
                <a:latin typeface="Tw Cen MT" panose="020B0602020104020603" pitchFamily="34" charset="77"/>
              </a:defRPr>
            </a:lvl3pPr>
            <a:lvl4pPr marL="1371600" indent="0" algn="r">
              <a:buNone/>
              <a:defRPr sz="1400">
                <a:solidFill>
                  <a:schemeClr val="tx2"/>
                </a:solidFill>
                <a:latin typeface="Tw Cen MT" panose="020B0602020104020603" pitchFamily="34" charset="77"/>
              </a:defRPr>
            </a:lvl4pPr>
            <a:lvl5pPr marL="1828800" indent="0" algn="r">
              <a:buNone/>
              <a:defRPr sz="1400">
                <a:solidFill>
                  <a:schemeClr val="tx2"/>
                </a:solidFill>
                <a:latin typeface="Tw Cen MT" panose="020B0602020104020603" pitchFamily="34" charset="77"/>
              </a:defRPr>
            </a:lvl5pPr>
          </a:lstStyle>
          <a:p>
            <a:pPr lvl="0"/>
            <a:r>
              <a:rPr lang="en-US"/>
              <a:t>Click to edit Master text styles</a:t>
            </a:r>
          </a:p>
        </p:txBody>
      </p:sp>
    </p:spTree>
    <p:extLst>
      <p:ext uri="{BB962C8B-B14F-4D97-AF65-F5344CB8AC3E}">
        <p14:creationId xmlns:p14="http://schemas.microsoft.com/office/powerpoint/2010/main" val="1593318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eet the Team 4">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01F428E6-A8A2-E844-9C02-078ED4D9934D}"/>
              </a:ext>
            </a:extLst>
          </p:cNvPr>
          <p:cNvSpPr>
            <a:spLocks noGrp="1"/>
          </p:cNvSpPr>
          <p:nvPr>
            <p:ph type="pic" sz="quarter" idx="13"/>
          </p:nvPr>
        </p:nvSpPr>
        <p:spPr>
          <a:xfrm>
            <a:off x="0" y="0"/>
            <a:ext cx="12192000" cy="6858000"/>
          </a:xfrm>
          <a:solidFill>
            <a:schemeClr val="tx2">
              <a:lumMod val="20000"/>
              <a:lumOff val="80000"/>
            </a:schemeClr>
          </a:solidFill>
        </p:spPr>
        <p:txBody>
          <a:bodyPr/>
          <a:lstStyle/>
          <a:p>
            <a:r>
              <a:rPr lang="en-US"/>
              <a:t>Click icon to add picture</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lstStyle>
            <a:lvl1pPr>
              <a:defRPr sz="1000">
                <a:solidFill>
                  <a:schemeClr val="tx2"/>
                </a:solidFill>
              </a:defRPr>
            </a:lvl1pPr>
          </a:lstStyle>
          <a:p>
            <a:fld id="{A4486D74-B37B-F546-968B-4AC3E7616DD3}" type="datetime1">
              <a:rPr lang="en-US" smtClean="0"/>
              <a:pPr/>
              <a:t>2/22/2024</a:t>
            </a:fld>
            <a:endParaRPr lang="en-US"/>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lvl1pPr>
              <a:defRPr sz="1000">
                <a:solidFill>
                  <a:schemeClr val="tx2"/>
                </a:solidFill>
              </a:defRPr>
            </a:lvl1pPr>
          </a:lstStyle>
          <a:p>
            <a:r>
              <a:rPr lang="en-US"/>
              <a:t>PASCO COUNTY, FLORIDA, USA</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lvl1pPr>
              <a:defRPr sz="1000">
                <a:solidFill>
                  <a:schemeClr val="tx2"/>
                </a:solidFill>
              </a:defRPr>
            </a:lvl1pPr>
          </a:lstStyle>
          <a:p>
            <a:fld id="{294A09A9-5501-47C1-A89A-A340965A2BE2}" type="slidenum">
              <a:rPr lang="en-US" smtClean="0"/>
              <a:pPr/>
              <a:t>‹#›</a:t>
            </a:fld>
            <a:endParaRPr lang="en-US"/>
          </a:p>
        </p:txBody>
      </p:sp>
      <p:sp>
        <p:nvSpPr>
          <p:cNvPr id="17" name="Picture Placeholder 16">
            <a:extLst>
              <a:ext uri="{FF2B5EF4-FFF2-40B4-BE49-F238E27FC236}">
                <a16:creationId xmlns:a16="http://schemas.microsoft.com/office/drawing/2014/main" id="{27B76286-63A1-AF4F-B23C-363AA8A8471F}"/>
              </a:ext>
            </a:extLst>
          </p:cNvPr>
          <p:cNvSpPr>
            <a:spLocks noGrp="1"/>
          </p:cNvSpPr>
          <p:nvPr>
            <p:ph type="pic" sz="quarter" idx="14"/>
          </p:nvPr>
        </p:nvSpPr>
        <p:spPr>
          <a:xfrm>
            <a:off x="1038044" y="2405063"/>
            <a:ext cx="946150" cy="944562"/>
          </a:xfrm>
        </p:spPr>
        <p:txBody>
          <a:bodyPr anchor="ctr">
            <a:normAutofit/>
          </a:bodyPr>
          <a:lstStyle>
            <a:lvl1pPr marL="0" indent="0" algn="ctr">
              <a:buNone/>
              <a:defRPr sz="1400"/>
            </a:lvl1pPr>
          </a:lstStyle>
          <a:p>
            <a:r>
              <a:rPr lang="en-US"/>
              <a:t>Click icon to add picture</a:t>
            </a:r>
          </a:p>
        </p:txBody>
      </p:sp>
      <p:sp>
        <p:nvSpPr>
          <p:cNvPr id="19" name="Text Placeholder 18">
            <a:extLst>
              <a:ext uri="{FF2B5EF4-FFF2-40B4-BE49-F238E27FC236}">
                <a16:creationId xmlns:a16="http://schemas.microsoft.com/office/drawing/2014/main" id="{64F5D22F-DDAB-8A40-B9D8-54ACF9C0E0E2}"/>
              </a:ext>
            </a:extLst>
          </p:cNvPr>
          <p:cNvSpPr>
            <a:spLocks noGrp="1"/>
          </p:cNvSpPr>
          <p:nvPr>
            <p:ph type="body" sz="quarter" idx="15" hasCustomPrompt="1"/>
          </p:nvPr>
        </p:nvSpPr>
        <p:spPr>
          <a:xfrm>
            <a:off x="2200773" y="2498043"/>
            <a:ext cx="2917826" cy="404812"/>
          </a:xfrm>
        </p:spPr>
        <p:txBody>
          <a:bodyPr anchor="b">
            <a:noAutofit/>
          </a:bodyPr>
          <a:lstStyle>
            <a:lvl1pPr marL="0" indent="0">
              <a:buNone/>
              <a:defRPr sz="1800" spc="200" baseline="0">
                <a:solidFill>
                  <a:schemeClr val="bg1"/>
                </a:solidFill>
                <a:latin typeface="Tw Cen MT" panose="020B0602020104020603" pitchFamily="34" charset="77"/>
              </a:defRPr>
            </a:lvl1pPr>
            <a:lvl2pPr marL="457200" indent="0">
              <a:buNone/>
              <a:defRPr>
                <a:latin typeface="Tw Cen MT" panose="020B0602020104020603" pitchFamily="34" charset="77"/>
              </a:defRPr>
            </a:lvl2pPr>
            <a:lvl3pPr marL="914400" indent="0">
              <a:buNone/>
              <a:defRPr>
                <a:latin typeface="Tw Cen MT" panose="020B0602020104020603" pitchFamily="34" charset="77"/>
              </a:defRPr>
            </a:lvl3pPr>
            <a:lvl4pPr marL="1371600" indent="0">
              <a:buNone/>
              <a:defRPr>
                <a:latin typeface="Tw Cen MT" panose="020B0602020104020603" pitchFamily="34" charset="77"/>
              </a:defRPr>
            </a:lvl4pPr>
            <a:lvl5pPr marL="1828800" indent="0">
              <a:buNone/>
              <a:defRPr>
                <a:latin typeface="Tw Cen MT" panose="020B0602020104020603" pitchFamily="34" charset="77"/>
              </a:defRPr>
            </a:lvl5pPr>
          </a:lstStyle>
          <a:p>
            <a:pPr lvl="0"/>
            <a:r>
              <a:rPr lang="en-US"/>
              <a:t>CLICK TO EDIT</a:t>
            </a:r>
          </a:p>
        </p:txBody>
      </p:sp>
      <p:sp>
        <p:nvSpPr>
          <p:cNvPr id="20" name="Text Placeholder 18">
            <a:extLst>
              <a:ext uri="{FF2B5EF4-FFF2-40B4-BE49-F238E27FC236}">
                <a16:creationId xmlns:a16="http://schemas.microsoft.com/office/drawing/2014/main" id="{3970178A-7D91-5F40-B3BD-58988D1D235B}"/>
              </a:ext>
            </a:extLst>
          </p:cNvPr>
          <p:cNvSpPr>
            <a:spLocks noGrp="1"/>
          </p:cNvSpPr>
          <p:nvPr>
            <p:ph type="body" sz="quarter" idx="16"/>
          </p:nvPr>
        </p:nvSpPr>
        <p:spPr>
          <a:xfrm>
            <a:off x="2200773" y="2922586"/>
            <a:ext cx="2917826" cy="404812"/>
          </a:xfrm>
        </p:spPr>
        <p:txBody>
          <a:bodyPr anchor="t">
            <a:noAutofit/>
          </a:bodyPr>
          <a:lstStyle>
            <a:lvl1pPr marL="0" indent="0">
              <a:buNone/>
              <a:defRPr sz="1500" spc="200" baseline="0">
                <a:solidFill>
                  <a:schemeClr val="bg1"/>
                </a:solidFill>
                <a:latin typeface="Tw Cen MT" panose="020B0602020104020603" pitchFamily="34" charset="77"/>
              </a:defRPr>
            </a:lvl1pPr>
            <a:lvl2pPr marL="457200" indent="0">
              <a:buNone/>
              <a:defRPr>
                <a:latin typeface="Tw Cen MT" panose="020B0602020104020603" pitchFamily="34" charset="77"/>
              </a:defRPr>
            </a:lvl2pPr>
            <a:lvl3pPr marL="914400" indent="0">
              <a:buNone/>
              <a:defRPr>
                <a:latin typeface="Tw Cen MT" panose="020B0602020104020603" pitchFamily="34" charset="77"/>
              </a:defRPr>
            </a:lvl3pPr>
            <a:lvl4pPr marL="1371600" indent="0">
              <a:buNone/>
              <a:defRPr>
                <a:latin typeface="Tw Cen MT" panose="020B0602020104020603" pitchFamily="34" charset="77"/>
              </a:defRPr>
            </a:lvl4pPr>
            <a:lvl5pPr marL="1828800" indent="0">
              <a:buNone/>
              <a:defRPr>
                <a:latin typeface="Tw Cen MT" panose="020B0602020104020603" pitchFamily="34" charset="77"/>
              </a:defRPr>
            </a:lvl5pPr>
          </a:lstStyle>
          <a:p>
            <a:pPr lvl="0"/>
            <a:r>
              <a:rPr lang="en-US"/>
              <a:t>Click to edit Master text styles</a:t>
            </a:r>
          </a:p>
        </p:txBody>
      </p:sp>
      <p:sp>
        <p:nvSpPr>
          <p:cNvPr id="21" name="Picture Placeholder 16">
            <a:extLst>
              <a:ext uri="{FF2B5EF4-FFF2-40B4-BE49-F238E27FC236}">
                <a16:creationId xmlns:a16="http://schemas.microsoft.com/office/drawing/2014/main" id="{6D61AF1F-6298-744E-B9E2-999EED4A1EC8}"/>
              </a:ext>
            </a:extLst>
          </p:cNvPr>
          <p:cNvSpPr>
            <a:spLocks noGrp="1"/>
          </p:cNvSpPr>
          <p:nvPr>
            <p:ph type="pic" sz="quarter" idx="17"/>
          </p:nvPr>
        </p:nvSpPr>
        <p:spPr>
          <a:xfrm>
            <a:off x="1038044" y="4021592"/>
            <a:ext cx="946150" cy="944562"/>
          </a:xfrm>
        </p:spPr>
        <p:txBody>
          <a:bodyPr anchor="ctr">
            <a:normAutofit/>
          </a:bodyPr>
          <a:lstStyle>
            <a:lvl1pPr marL="0" indent="0" algn="ctr">
              <a:buNone/>
              <a:defRPr sz="1400"/>
            </a:lvl1pPr>
          </a:lstStyle>
          <a:p>
            <a:r>
              <a:rPr lang="en-US"/>
              <a:t>Click icon to add picture</a:t>
            </a:r>
          </a:p>
        </p:txBody>
      </p:sp>
      <p:sp>
        <p:nvSpPr>
          <p:cNvPr id="22" name="Text Placeholder 18">
            <a:extLst>
              <a:ext uri="{FF2B5EF4-FFF2-40B4-BE49-F238E27FC236}">
                <a16:creationId xmlns:a16="http://schemas.microsoft.com/office/drawing/2014/main" id="{B409E4EC-6771-344F-AC49-F0493C4E505B}"/>
              </a:ext>
            </a:extLst>
          </p:cNvPr>
          <p:cNvSpPr>
            <a:spLocks noGrp="1"/>
          </p:cNvSpPr>
          <p:nvPr>
            <p:ph type="body" sz="quarter" idx="18" hasCustomPrompt="1"/>
          </p:nvPr>
        </p:nvSpPr>
        <p:spPr>
          <a:xfrm>
            <a:off x="2200773" y="4114572"/>
            <a:ext cx="2917826" cy="404812"/>
          </a:xfrm>
        </p:spPr>
        <p:txBody>
          <a:bodyPr anchor="b">
            <a:noAutofit/>
          </a:bodyPr>
          <a:lstStyle>
            <a:lvl1pPr marL="0" indent="0">
              <a:buNone/>
              <a:defRPr sz="1800" spc="200" baseline="0">
                <a:solidFill>
                  <a:schemeClr val="bg1"/>
                </a:solidFill>
                <a:latin typeface="Tw Cen MT" panose="020B0602020104020603" pitchFamily="34" charset="77"/>
              </a:defRPr>
            </a:lvl1pPr>
            <a:lvl2pPr marL="457200" indent="0">
              <a:buNone/>
              <a:defRPr>
                <a:latin typeface="Tw Cen MT" panose="020B0602020104020603" pitchFamily="34" charset="77"/>
              </a:defRPr>
            </a:lvl2pPr>
            <a:lvl3pPr marL="914400" indent="0">
              <a:buNone/>
              <a:defRPr>
                <a:latin typeface="Tw Cen MT" panose="020B0602020104020603" pitchFamily="34" charset="77"/>
              </a:defRPr>
            </a:lvl3pPr>
            <a:lvl4pPr marL="1371600" indent="0">
              <a:buNone/>
              <a:defRPr>
                <a:latin typeface="Tw Cen MT" panose="020B0602020104020603" pitchFamily="34" charset="77"/>
              </a:defRPr>
            </a:lvl4pPr>
            <a:lvl5pPr marL="1828800" indent="0">
              <a:buNone/>
              <a:defRPr>
                <a:latin typeface="Tw Cen MT" panose="020B0602020104020603" pitchFamily="34" charset="77"/>
              </a:defRPr>
            </a:lvl5pPr>
          </a:lstStyle>
          <a:p>
            <a:pPr lvl="0"/>
            <a:r>
              <a:rPr lang="en-US"/>
              <a:t>CLICK TO EDIT</a:t>
            </a:r>
          </a:p>
        </p:txBody>
      </p:sp>
      <p:sp>
        <p:nvSpPr>
          <p:cNvPr id="23" name="Text Placeholder 18">
            <a:extLst>
              <a:ext uri="{FF2B5EF4-FFF2-40B4-BE49-F238E27FC236}">
                <a16:creationId xmlns:a16="http://schemas.microsoft.com/office/drawing/2014/main" id="{22E21560-0E2C-7E48-882F-77B02B0CE34D}"/>
              </a:ext>
            </a:extLst>
          </p:cNvPr>
          <p:cNvSpPr>
            <a:spLocks noGrp="1"/>
          </p:cNvSpPr>
          <p:nvPr>
            <p:ph type="body" sz="quarter" idx="19"/>
          </p:nvPr>
        </p:nvSpPr>
        <p:spPr>
          <a:xfrm>
            <a:off x="2200773" y="4539115"/>
            <a:ext cx="2917826" cy="404812"/>
          </a:xfrm>
        </p:spPr>
        <p:txBody>
          <a:bodyPr anchor="t">
            <a:noAutofit/>
          </a:bodyPr>
          <a:lstStyle>
            <a:lvl1pPr marL="0" indent="0">
              <a:buNone/>
              <a:defRPr sz="1500" spc="200" baseline="0">
                <a:solidFill>
                  <a:schemeClr val="bg1"/>
                </a:solidFill>
                <a:latin typeface="Tw Cen MT" panose="020B0602020104020603" pitchFamily="34" charset="77"/>
              </a:defRPr>
            </a:lvl1pPr>
            <a:lvl2pPr marL="457200" indent="0">
              <a:buNone/>
              <a:defRPr>
                <a:latin typeface="Tw Cen MT" panose="020B0602020104020603" pitchFamily="34" charset="77"/>
              </a:defRPr>
            </a:lvl2pPr>
            <a:lvl3pPr marL="914400" indent="0">
              <a:buNone/>
              <a:defRPr>
                <a:latin typeface="Tw Cen MT" panose="020B0602020104020603" pitchFamily="34" charset="77"/>
              </a:defRPr>
            </a:lvl3pPr>
            <a:lvl4pPr marL="1371600" indent="0">
              <a:buNone/>
              <a:defRPr>
                <a:latin typeface="Tw Cen MT" panose="020B0602020104020603" pitchFamily="34" charset="77"/>
              </a:defRPr>
            </a:lvl4pPr>
            <a:lvl5pPr marL="1828800" indent="0">
              <a:buNone/>
              <a:defRPr>
                <a:latin typeface="Tw Cen MT" panose="020B0602020104020603" pitchFamily="34" charset="77"/>
              </a:defRPr>
            </a:lvl5pPr>
          </a:lstStyle>
          <a:p>
            <a:pPr lvl="0"/>
            <a:r>
              <a:rPr lang="en-US"/>
              <a:t>Click to edit Master text styles</a:t>
            </a:r>
          </a:p>
        </p:txBody>
      </p:sp>
      <p:sp>
        <p:nvSpPr>
          <p:cNvPr id="30" name="Picture Placeholder 16">
            <a:extLst>
              <a:ext uri="{FF2B5EF4-FFF2-40B4-BE49-F238E27FC236}">
                <a16:creationId xmlns:a16="http://schemas.microsoft.com/office/drawing/2014/main" id="{E38C0995-936E-464D-86FA-9C8847D9C4DB}"/>
              </a:ext>
            </a:extLst>
          </p:cNvPr>
          <p:cNvSpPr>
            <a:spLocks noGrp="1"/>
          </p:cNvSpPr>
          <p:nvPr>
            <p:ph type="pic" sz="quarter" idx="20"/>
          </p:nvPr>
        </p:nvSpPr>
        <p:spPr>
          <a:xfrm>
            <a:off x="5710265" y="2405063"/>
            <a:ext cx="946150" cy="944562"/>
          </a:xfrm>
        </p:spPr>
        <p:txBody>
          <a:bodyPr anchor="ctr">
            <a:normAutofit/>
          </a:bodyPr>
          <a:lstStyle>
            <a:lvl1pPr marL="0" indent="0" algn="ctr">
              <a:buNone/>
              <a:defRPr sz="1400"/>
            </a:lvl1pPr>
          </a:lstStyle>
          <a:p>
            <a:r>
              <a:rPr lang="en-US"/>
              <a:t>Click icon to add picture</a:t>
            </a:r>
          </a:p>
        </p:txBody>
      </p:sp>
      <p:sp>
        <p:nvSpPr>
          <p:cNvPr id="31" name="Text Placeholder 18">
            <a:extLst>
              <a:ext uri="{FF2B5EF4-FFF2-40B4-BE49-F238E27FC236}">
                <a16:creationId xmlns:a16="http://schemas.microsoft.com/office/drawing/2014/main" id="{00F264F2-A8BF-BF4E-82E5-457A75FF385D}"/>
              </a:ext>
            </a:extLst>
          </p:cNvPr>
          <p:cNvSpPr>
            <a:spLocks noGrp="1"/>
          </p:cNvSpPr>
          <p:nvPr>
            <p:ph type="body" sz="quarter" idx="21" hasCustomPrompt="1"/>
          </p:nvPr>
        </p:nvSpPr>
        <p:spPr>
          <a:xfrm>
            <a:off x="6872994" y="2498043"/>
            <a:ext cx="2917826" cy="404812"/>
          </a:xfrm>
        </p:spPr>
        <p:txBody>
          <a:bodyPr anchor="b">
            <a:noAutofit/>
          </a:bodyPr>
          <a:lstStyle>
            <a:lvl1pPr marL="0" indent="0">
              <a:buNone/>
              <a:defRPr sz="1800" spc="200" baseline="0">
                <a:solidFill>
                  <a:schemeClr val="bg1"/>
                </a:solidFill>
                <a:latin typeface="Tw Cen MT" panose="020B0602020104020603" pitchFamily="34" charset="77"/>
              </a:defRPr>
            </a:lvl1pPr>
            <a:lvl2pPr marL="457200" indent="0">
              <a:buNone/>
              <a:defRPr>
                <a:latin typeface="Tw Cen MT" panose="020B0602020104020603" pitchFamily="34" charset="77"/>
              </a:defRPr>
            </a:lvl2pPr>
            <a:lvl3pPr marL="914400" indent="0">
              <a:buNone/>
              <a:defRPr>
                <a:latin typeface="Tw Cen MT" panose="020B0602020104020603" pitchFamily="34" charset="77"/>
              </a:defRPr>
            </a:lvl3pPr>
            <a:lvl4pPr marL="1371600" indent="0">
              <a:buNone/>
              <a:defRPr>
                <a:latin typeface="Tw Cen MT" panose="020B0602020104020603" pitchFamily="34" charset="77"/>
              </a:defRPr>
            </a:lvl4pPr>
            <a:lvl5pPr marL="1828800" indent="0">
              <a:buNone/>
              <a:defRPr>
                <a:latin typeface="Tw Cen MT" panose="020B0602020104020603" pitchFamily="34" charset="77"/>
              </a:defRPr>
            </a:lvl5pPr>
          </a:lstStyle>
          <a:p>
            <a:pPr lvl="0"/>
            <a:r>
              <a:rPr lang="en-US"/>
              <a:t>CLICK TO EDIT</a:t>
            </a:r>
          </a:p>
        </p:txBody>
      </p:sp>
      <p:sp>
        <p:nvSpPr>
          <p:cNvPr id="32" name="Text Placeholder 18">
            <a:extLst>
              <a:ext uri="{FF2B5EF4-FFF2-40B4-BE49-F238E27FC236}">
                <a16:creationId xmlns:a16="http://schemas.microsoft.com/office/drawing/2014/main" id="{C969F956-9E58-0C47-8A73-BA9372304267}"/>
              </a:ext>
            </a:extLst>
          </p:cNvPr>
          <p:cNvSpPr>
            <a:spLocks noGrp="1"/>
          </p:cNvSpPr>
          <p:nvPr>
            <p:ph type="body" sz="quarter" idx="22"/>
          </p:nvPr>
        </p:nvSpPr>
        <p:spPr>
          <a:xfrm>
            <a:off x="6872994" y="2922586"/>
            <a:ext cx="2917826" cy="404812"/>
          </a:xfrm>
        </p:spPr>
        <p:txBody>
          <a:bodyPr anchor="t">
            <a:noAutofit/>
          </a:bodyPr>
          <a:lstStyle>
            <a:lvl1pPr marL="0" indent="0">
              <a:buNone/>
              <a:defRPr sz="1500" spc="200" baseline="0">
                <a:solidFill>
                  <a:schemeClr val="bg1"/>
                </a:solidFill>
                <a:latin typeface="Tw Cen MT" panose="020B0602020104020603" pitchFamily="34" charset="77"/>
              </a:defRPr>
            </a:lvl1pPr>
            <a:lvl2pPr marL="457200" indent="0">
              <a:buNone/>
              <a:defRPr>
                <a:latin typeface="Tw Cen MT" panose="020B0602020104020603" pitchFamily="34" charset="77"/>
              </a:defRPr>
            </a:lvl2pPr>
            <a:lvl3pPr marL="914400" indent="0">
              <a:buNone/>
              <a:defRPr>
                <a:latin typeface="Tw Cen MT" panose="020B0602020104020603" pitchFamily="34" charset="77"/>
              </a:defRPr>
            </a:lvl3pPr>
            <a:lvl4pPr marL="1371600" indent="0">
              <a:buNone/>
              <a:defRPr>
                <a:latin typeface="Tw Cen MT" panose="020B0602020104020603" pitchFamily="34" charset="77"/>
              </a:defRPr>
            </a:lvl4pPr>
            <a:lvl5pPr marL="1828800" indent="0">
              <a:buNone/>
              <a:defRPr>
                <a:latin typeface="Tw Cen MT" panose="020B0602020104020603" pitchFamily="34" charset="77"/>
              </a:defRPr>
            </a:lvl5pPr>
          </a:lstStyle>
          <a:p>
            <a:pPr lvl="0"/>
            <a:r>
              <a:rPr lang="en-US"/>
              <a:t>Click to edit Master text styles</a:t>
            </a:r>
          </a:p>
        </p:txBody>
      </p:sp>
      <p:sp>
        <p:nvSpPr>
          <p:cNvPr id="33" name="Picture Placeholder 16">
            <a:extLst>
              <a:ext uri="{FF2B5EF4-FFF2-40B4-BE49-F238E27FC236}">
                <a16:creationId xmlns:a16="http://schemas.microsoft.com/office/drawing/2014/main" id="{3A0B62B7-7680-5D4B-BC6D-4FFA49561510}"/>
              </a:ext>
            </a:extLst>
          </p:cNvPr>
          <p:cNvSpPr>
            <a:spLocks noGrp="1"/>
          </p:cNvSpPr>
          <p:nvPr>
            <p:ph type="pic" sz="quarter" idx="23"/>
          </p:nvPr>
        </p:nvSpPr>
        <p:spPr>
          <a:xfrm>
            <a:off x="5710265" y="4021592"/>
            <a:ext cx="946150" cy="944562"/>
          </a:xfrm>
        </p:spPr>
        <p:txBody>
          <a:bodyPr anchor="ctr">
            <a:normAutofit/>
          </a:bodyPr>
          <a:lstStyle>
            <a:lvl1pPr marL="0" indent="0" algn="ctr">
              <a:buNone/>
              <a:defRPr sz="1400"/>
            </a:lvl1pPr>
          </a:lstStyle>
          <a:p>
            <a:r>
              <a:rPr lang="en-US"/>
              <a:t>Click icon to add picture</a:t>
            </a:r>
          </a:p>
        </p:txBody>
      </p:sp>
      <p:sp>
        <p:nvSpPr>
          <p:cNvPr id="34" name="Text Placeholder 18">
            <a:extLst>
              <a:ext uri="{FF2B5EF4-FFF2-40B4-BE49-F238E27FC236}">
                <a16:creationId xmlns:a16="http://schemas.microsoft.com/office/drawing/2014/main" id="{6C664169-B5AF-FB46-AA38-C9DDC1EB8F74}"/>
              </a:ext>
            </a:extLst>
          </p:cNvPr>
          <p:cNvSpPr>
            <a:spLocks noGrp="1"/>
          </p:cNvSpPr>
          <p:nvPr>
            <p:ph type="body" sz="quarter" idx="24" hasCustomPrompt="1"/>
          </p:nvPr>
        </p:nvSpPr>
        <p:spPr>
          <a:xfrm>
            <a:off x="6872994" y="4114572"/>
            <a:ext cx="2917826" cy="404812"/>
          </a:xfrm>
        </p:spPr>
        <p:txBody>
          <a:bodyPr anchor="b">
            <a:noAutofit/>
          </a:bodyPr>
          <a:lstStyle>
            <a:lvl1pPr marL="0" indent="0">
              <a:buNone/>
              <a:defRPr sz="1800" spc="200" baseline="0">
                <a:solidFill>
                  <a:schemeClr val="bg1"/>
                </a:solidFill>
                <a:latin typeface="Tw Cen MT" panose="020B0602020104020603" pitchFamily="34" charset="77"/>
              </a:defRPr>
            </a:lvl1pPr>
            <a:lvl2pPr marL="457200" indent="0">
              <a:buNone/>
              <a:defRPr>
                <a:latin typeface="Tw Cen MT" panose="020B0602020104020603" pitchFamily="34" charset="77"/>
              </a:defRPr>
            </a:lvl2pPr>
            <a:lvl3pPr marL="914400" indent="0">
              <a:buNone/>
              <a:defRPr>
                <a:latin typeface="Tw Cen MT" panose="020B0602020104020603" pitchFamily="34" charset="77"/>
              </a:defRPr>
            </a:lvl3pPr>
            <a:lvl4pPr marL="1371600" indent="0">
              <a:buNone/>
              <a:defRPr>
                <a:latin typeface="Tw Cen MT" panose="020B0602020104020603" pitchFamily="34" charset="77"/>
              </a:defRPr>
            </a:lvl4pPr>
            <a:lvl5pPr marL="1828800" indent="0">
              <a:buNone/>
              <a:defRPr>
                <a:latin typeface="Tw Cen MT" panose="020B0602020104020603" pitchFamily="34" charset="77"/>
              </a:defRPr>
            </a:lvl5pPr>
          </a:lstStyle>
          <a:p>
            <a:pPr lvl="0"/>
            <a:r>
              <a:rPr lang="en-US"/>
              <a:t>CLICK TO EDIT</a:t>
            </a:r>
          </a:p>
        </p:txBody>
      </p:sp>
      <p:sp>
        <p:nvSpPr>
          <p:cNvPr id="35" name="Text Placeholder 18">
            <a:extLst>
              <a:ext uri="{FF2B5EF4-FFF2-40B4-BE49-F238E27FC236}">
                <a16:creationId xmlns:a16="http://schemas.microsoft.com/office/drawing/2014/main" id="{EB349D7E-9425-EA4B-906F-145652D00795}"/>
              </a:ext>
            </a:extLst>
          </p:cNvPr>
          <p:cNvSpPr>
            <a:spLocks noGrp="1"/>
          </p:cNvSpPr>
          <p:nvPr>
            <p:ph type="body" sz="quarter" idx="25"/>
          </p:nvPr>
        </p:nvSpPr>
        <p:spPr>
          <a:xfrm>
            <a:off x="6872994" y="4539115"/>
            <a:ext cx="2917826" cy="404812"/>
          </a:xfrm>
        </p:spPr>
        <p:txBody>
          <a:bodyPr anchor="t">
            <a:noAutofit/>
          </a:bodyPr>
          <a:lstStyle>
            <a:lvl1pPr marL="0" indent="0">
              <a:buNone/>
              <a:defRPr sz="1500" spc="200" baseline="0">
                <a:solidFill>
                  <a:schemeClr val="bg1"/>
                </a:solidFill>
                <a:latin typeface="Tw Cen MT" panose="020B0602020104020603" pitchFamily="34" charset="77"/>
              </a:defRPr>
            </a:lvl1pPr>
            <a:lvl2pPr marL="457200" indent="0">
              <a:buNone/>
              <a:defRPr>
                <a:latin typeface="Tw Cen MT" panose="020B0602020104020603" pitchFamily="34" charset="77"/>
              </a:defRPr>
            </a:lvl2pPr>
            <a:lvl3pPr marL="914400" indent="0">
              <a:buNone/>
              <a:defRPr>
                <a:latin typeface="Tw Cen MT" panose="020B0602020104020603" pitchFamily="34" charset="77"/>
              </a:defRPr>
            </a:lvl3pPr>
            <a:lvl4pPr marL="1371600" indent="0">
              <a:buNone/>
              <a:defRPr>
                <a:latin typeface="Tw Cen MT" panose="020B0602020104020603" pitchFamily="34" charset="77"/>
              </a:defRPr>
            </a:lvl4pPr>
            <a:lvl5pPr marL="1828800" indent="0">
              <a:buNone/>
              <a:defRPr>
                <a:latin typeface="Tw Cen MT" panose="020B0602020104020603" pitchFamily="34" charset="77"/>
              </a:defRPr>
            </a:lvl5pPr>
          </a:lstStyle>
          <a:p>
            <a:pPr lvl="0"/>
            <a:r>
              <a:rPr lang="en-US"/>
              <a:t>Click to edit Master text styles</a:t>
            </a:r>
          </a:p>
        </p:txBody>
      </p:sp>
      <p:sp>
        <p:nvSpPr>
          <p:cNvPr id="36" name="Title 1">
            <a:extLst>
              <a:ext uri="{FF2B5EF4-FFF2-40B4-BE49-F238E27FC236}">
                <a16:creationId xmlns:a16="http://schemas.microsoft.com/office/drawing/2014/main" id="{E6971742-A7E0-0D4A-AE6E-496FB9EC1BF1}"/>
              </a:ext>
            </a:extLst>
          </p:cNvPr>
          <p:cNvSpPr>
            <a:spLocks noGrp="1"/>
          </p:cNvSpPr>
          <p:nvPr>
            <p:ph type="ctrTitle"/>
          </p:nvPr>
        </p:nvSpPr>
        <p:spPr>
          <a:xfrm>
            <a:off x="916017" y="978408"/>
            <a:ext cx="8357616" cy="1088136"/>
          </a:xfrm>
        </p:spPr>
        <p:txBody>
          <a:bodyPr anchor="ctr">
            <a:normAutofit/>
          </a:bodyPr>
          <a:lstStyle>
            <a:lvl1pPr algn="l">
              <a:defRPr sz="4000" cap="all" spc="300" baseline="0">
                <a:solidFill>
                  <a:schemeClr val="bg1"/>
                </a:solidFill>
                <a:latin typeface="Bahnschrift"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4171849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eet the Team 8">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01F428E6-A8A2-E844-9C02-078ED4D9934D}"/>
              </a:ext>
            </a:extLst>
          </p:cNvPr>
          <p:cNvSpPr>
            <a:spLocks noGrp="1"/>
          </p:cNvSpPr>
          <p:nvPr>
            <p:ph type="pic" sz="quarter" idx="13"/>
          </p:nvPr>
        </p:nvSpPr>
        <p:spPr>
          <a:xfrm>
            <a:off x="0" y="0"/>
            <a:ext cx="12192000" cy="6858000"/>
          </a:xfrm>
          <a:solidFill>
            <a:schemeClr val="tx2">
              <a:lumMod val="20000"/>
              <a:lumOff val="80000"/>
            </a:schemeClr>
          </a:solidFill>
        </p:spPr>
        <p:txBody>
          <a:bodyPr/>
          <a:lstStyle/>
          <a:p>
            <a:r>
              <a:rPr lang="en-US"/>
              <a:t>Click icon to add picture</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lstStyle>
            <a:lvl1pPr>
              <a:defRPr sz="1000">
                <a:solidFill>
                  <a:schemeClr val="tx2"/>
                </a:solidFill>
              </a:defRPr>
            </a:lvl1pPr>
          </a:lstStyle>
          <a:p>
            <a:fld id="{A4486D74-B37B-F546-968B-4AC3E7616DD3}" type="datetime1">
              <a:rPr lang="en-US" smtClean="0"/>
              <a:pPr/>
              <a:t>2/22/2024</a:t>
            </a:fld>
            <a:endParaRPr lang="en-US"/>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lvl1pPr>
              <a:defRPr sz="1000">
                <a:solidFill>
                  <a:schemeClr val="tx2"/>
                </a:solidFill>
              </a:defRPr>
            </a:lvl1pPr>
          </a:lstStyle>
          <a:p>
            <a:r>
              <a:rPr lang="en-US"/>
              <a:t>PASCO COUNTY, FLORIDA, USA</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lvl1pPr>
              <a:defRPr sz="1000">
                <a:solidFill>
                  <a:schemeClr val="tx2"/>
                </a:solidFill>
              </a:defRPr>
            </a:lvl1pPr>
          </a:lstStyle>
          <a:p>
            <a:fld id="{294A09A9-5501-47C1-A89A-A340965A2BE2}" type="slidenum">
              <a:rPr lang="en-US" smtClean="0"/>
              <a:pPr/>
              <a:t>‹#›</a:t>
            </a:fld>
            <a:endParaRPr lang="en-US"/>
          </a:p>
        </p:txBody>
      </p:sp>
      <p:sp>
        <p:nvSpPr>
          <p:cNvPr id="17" name="Picture Placeholder 16">
            <a:extLst>
              <a:ext uri="{FF2B5EF4-FFF2-40B4-BE49-F238E27FC236}">
                <a16:creationId xmlns:a16="http://schemas.microsoft.com/office/drawing/2014/main" id="{27B76286-63A1-AF4F-B23C-363AA8A8471F}"/>
              </a:ext>
            </a:extLst>
          </p:cNvPr>
          <p:cNvSpPr>
            <a:spLocks noGrp="1"/>
          </p:cNvSpPr>
          <p:nvPr>
            <p:ph type="pic" sz="quarter" idx="14"/>
          </p:nvPr>
        </p:nvSpPr>
        <p:spPr>
          <a:xfrm>
            <a:off x="1038044" y="2159159"/>
            <a:ext cx="923886" cy="922335"/>
          </a:xfrm>
        </p:spPr>
        <p:txBody>
          <a:bodyPr>
            <a:noAutofit/>
          </a:bodyPr>
          <a:lstStyle/>
          <a:p>
            <a:r>
              <a:rPr lang="en-US"/>
              <a:t>Click icon to add picture</a:t>
            </a:r>
          </a:p>
        </p:txBody>
      </p:sp>
      <p:sp>
        <p:nvSpPr>
          <p:cNvPr id="19" name="Text Placeholder 18">
            <a:extLst>
              <a:ext uri="{FF2B5EF4-FFF2-40B4-BE49-F238E27FC236}">
                <a16:creationId xmlns:a16="http://schemas.microsoft.com/office/drawing/2014/main" id="{64F5D22F-DDAB-8A40-B9D8-54ACF9C0E0E2}"/>
              </a:ext>
            </a:extLst>
          </p:cNvPr>
          <p:cNvSpPr>
            <a:spLocks noGrp="1"/>
          </p:cNvSpPr>
          <p:nvPr>
            <p:ph type="body" sz="quarter" idx="15" hasCustomPrompt="1"/>
          </p:nvPr>
        </p:nvSpPr>
        <p:spPr>
          <a:xfrm>
            <a:off x="1038044" y="3105654"/>
            <a:ext cx="2526566" cy="402336"/>
          </a:xfrm>
        </p:spPr>
        <p:txBody>
          <a:bodyPr lIns="0" anchor="b">
            <a:noAutofit/>
          </a:bodyPr>
          <a:lstStyle>
            <a:lvl1pPr marL="0" indent="0">
              <a:buNone/>
              <a:defRPr sz="1600" spc="200" baseline="0">
                <a:solidFill>
                  <a:schemeClr val="bg1"/>
                </a:solidFill>
                <a:latin typeface="Tw Cen MT" panose="020B0602020104020603" pitchFamily="34" charset="77"/>
              </a:defRPr>
            </a:lvl1pPr>
            <a:lvl2pPr marL="457200" indent="0">
              <a:buNone/>
              <a:defRPr>
                <a:latin typeface="Tw Cen MT" panose="020B0602020104020603" pitchFamily="34" charset="77"/>
              </a:defRPr>
            </a:lvl2pPr>
            <a:lvl3pPr marL="914400" indent="0">
              <a:buNone/>
              <a:defRPr>
                <a:latin typeface="Tw Cen MT" panose="020B0602020104020603" pitchFamily="34" charset="77"/>
              </a:defRPr>
            </a:lvl3pPr>
            <a:lvl4pPr marL="1371600" indent="0">
              <a:buNone/>
              <a:defRPr>
                <a:latin typeface="Tw Cen MT" panose="020B0602020104020603" pitchFamily="34" charset="77"/>
              </a:defRPr>
            </a:lvl4pPr>
            <a:lvl5pPr marL="1828800" indent="0">
              <a:buNone/>
              <a:defRPr>
                <a:latin typeface="Tw Cen MT" panose="020B0602020104020603" pitchFamily="34" charset="77"/>
              </a:defRPr>
            </a:lvl5pPr>
          </a:lstStyle>
          <a:p>
            <a:pPr lvl="0"/>
            <a:r>
              <a:rPr lang="en-US"/>
              <a:t>CLICK TO EDIT</a:t>
            </a:r>
          </a:p>
        </p:txBody>
      </p:sp>
      <p:sp>
        <p:nvSpPr>
          <p:cNvPr id="20" name="Text Placeholder 18">
            <a:extLst>
              <a:ext uri="{FF2B5EF4-FFF2-40B4-BE49-F238E27FC236}">
                <a16:creationId xmlns:a16="http://schemas.microsoft.com/office/drawing/2014/main" id="{3970178A-7D91-5F40-B3BD-58988D1D235B}"/>
              </a:ext>
            </a:extLst>
          </p:cNvPr>
          <p:cNvSpPr>
            <a:spLocks noGrp="1"/>
          </p:cNvSpPr>
          <p:nvPr>
            <p:ph type="body" sz="quarter" idx="16"/>
          </p:nvPr>
        </p:nvSpPr>
        <p:spPr>
          <a:xfrm>
            <a:off x="1038044" y="3483864"/>
            <a:ext cx="2526566" cy="404812"/>
          </a:xfrm>
        </p:spPr>
        <p:txBody>
          <a:bodyPr lIns="0" anchor="t">
            <a:noAutofit/>
          </a:bodyPr>
          <a:lstStyle>
            <a:lvl1pPr marL="0" indent="0">
              <a:buNone/>
              <a:defRPr sz="1200" spc="200" baseline="0">
                <a:solidFill>
                  <a:schemeClr val="bg1"/>
                </a:solidFill>
                <a:latin typeface="Tw Cen MT" panose="020B0602020104020603" pitchFamily="34" charset="77"/>
              </a:defRPr>
            </a:lvl1pPr>
            <a:lvl2pPr marL="457200" indent="0">
              <a:buNone/>
              <a:defRPr>
                <a:latin typeface="Tw Cen MT" panose="020B0602020104020603" pitchFamily="34" charset="77"/>
              </a:defRPr>
            </a:lvl2pPr>
            <a:lvl3pPr marL="914400" indent="0">
              <a:buNone/>
              <a:defRPr>
                <a:latin typeface="Tw Cen MT" panose="020B0602020104020603" pitchFamily="34" charset="77"/>
              </a:defRPr>
            </a:lvl3pPr>
            <a:lvl4pPr marL="1371600" indent="0">
              <a:buNone/>
              <a:defRPr>
                <a:latin typeface="Tw Cen MT" panose="020B0602020104020603" pitchFamily="34" charset="77"/>
              </a:defRPr>
            </a:lvl4pPr>
            <a:lvl5pPr marL="1828800" indent="0">
              <a:buNone/>
              <a:defRPr>
                <a:latin typeface="Tw Cen MT" panose="020B0602020104020603" pitchFamily="34" charset="77"/>
              </a:defRPr>
            </a:lvl5pPr>
          </a:lstStyle>
          <a:p>
            <a:pPr lvl="0"/>
            <a:r>
              <a:rPr lang="en-US"/>
              <a:t>Click to edit Master text styles</a:t>
            </a:r>
          </a:p>
        </p:txBody>
      </p:sp>
      <p:sp>
        <p:nvSpPr>
          <p:cNvPr id="24" name="Picture Placeholder 16">
            <a:extLst>
              <a:ext uri="{FF2B5EF4-FFF2-40B4-BE49-F238E27FC236}">
                <a16:creationId xmlns:a16="http://schemas.microsoft.com/office/drawing/2014/main" id="{6A88DE59-CC76-784E-91CC-86A873E12BB0}"/>
              </a:ext>
            </a:extLst>
          </p:cNvPr>
          <p:cNvSpPr>
            <a:spLocks noGrp="1"/>
          </p:cNvSpPr>
          <p:nvPr>
            <p:ph type="pic" sz="quarter" idx="17"/>
          </p:nvPr>
        </p:nvSpPr>
        <p:spPr>
          <a:xfrm>
            <a:off x="3719251" y="2159159"/>
            <a:ext cx="923886" cy="922335"/>
          </a:xfrm>
        </p:spPr>
        <p:txBody>
          <a:bodyPr>
            <a:noAutofit/>
          </a:bodyPr>
          <a:lstStyle/>
          <a:p>
            <a:r>
              <a:rPr lang="en-US"/>
              <a:t>Click icon to add picture</a:t>
            </a:r>
          </a:p>
        </p:txBody>
      </p:sp>
      <p:sp>
        <p:nvSpPr>
          <p:cNvPr id="25" name="Text Placeholder 18">
            <a:extLst>
              <a:ext uri="{FF2B5EF4-FFF2-40B4-BE49-F238E27FC236}">
                <a16:creationId xmlns:a16="http://schemas.microsoft.com/office/drawing/2014/main" id="{EC7436AA-C631-914A-893C-01BFCB514469}"/>
              </a:ext>
            </a:extLst>
          </p:cNvPr>
          <p:cNvSpPr>
            <a:spLocks noGrp="1"/>
          </p:cNvSpPr>
          <p:nvPr>
            <p:ph type="body" sz="quarter" idx="18" hasCustomPrompt="1"/>
          </p:nvPr>
        </p:nvSpPr>
        <p:spPr>
          <a:xfrm>
            <a:off x="3719251" y="3105654"/>
            <a:ext cx="2526566" cy="402336"/>
          </a:xfrm>
        </p:spPr>
        <p:txBody>
          <a:bodyPr lIns="0" anchor="b">
            <a:noAutofit/>
          </a:bodyPr>
          <a:lstStyle>
            <a:lvl1pPr marL="0" indent="0">
              <a:buNone/>
              <a:defRPr sz="1600" spc="200" baseline="0">
                <a:solidFill>
                  <a:schemeClr val="bg1"/>
                </a:solidFill>
                <a:latin typeface="Tw Cen MT" panose="020B0602020104020603" pitchFamily="34" charset="77"/>
              </a:defRPr>
            </a:lvl1pPr>
            <a:lvl2pPr marL="457200" indent="0">
              <a:buNone/>
              <a:defRPr>
                <a:latin typeface="Tw Cen MT" panose="020B0602020104020603" pitchFamily="34" charset="77"/>
              </a:defRPr>
            </a:lvl2pPr>
            <a:lvl3pPr marL="914400" indent="0">
              <a:buNone/>
              <a:defRPr>
                <a:latin typeface="Tw Cen MT" panose="020B0602020104020603" pitchFamily="34" charset="77"/>
              </a:defRPr>
            </a:lvl3pPr>
            <a:lvl4pPr marL="1371600" indent="0">
              <a:buNone/>
              <a:defRPr>
                <a:latin typeface="Tw Cen MT" panose="020B0602020104020603" pitchFamily="34" charset="77"/>
              </a:defRPr>
            </a:lvl4pPr>
            <a:lvl5pPr marL="1828800" indent="0">
              <a:buNone/>
              <a:defRPr>
                <a:latin typeface="Tw Cen MT" panose="020B0602020104020603" pitchFamily="34" charset="77"/>
              </a:defRPr>
            </a:lvl5pPr>
          </a:lstStyle>
          <a:p>
            <a:pPr lvl="0"/>
            <a:r>
              <a:rPr lang="en-US"/>
              <a:t>CLICK TO EDIT</a:t>
            </a:r>
          </a:p>
        </p:txBody>
      </p:sp>
      <p:sp>
        <p:nvSpPr>
          <p:cNvPr id="26" name="Text Placeholder 18">
            <a:extLst>
              <a:ext uri="{FF2B5EF4-FFF2-40B4-BE49-F238E27FC236}">
                <a16:creationId xmlns:a16="http://schemas.microsoft.com/office/drawing/2014/main" id="{7D3267A9-41C6-6D41-B94A-AF3A0B8D3CC2}"/>
              </a:ext>
            </a:extLst>
          </p:cNvPr>
          <p:cNvSpPr>
            <a:spLocks noGrp="1"/>
          </p:cNvSpPr>
          <p:nvPr>
            <p:ph type="body" sz="quarter" idx="19"/>
          </p:nvPr>
        </p:nvSpPr>
        <p:spPr>
          <a:xfrm>
            <a:off x="3719251" y="3483864"/>
            <a:ext cx="2526566" cy="404812"/>
          </a:xfrm>
        </p:spPr>
        <p:txBody>
          <a:bodyPr lIns="0" anchor="t">
            <a:noAutofit/>
          </a:bodyPr>
          <a:lstStyle>
            <a:lvl1pPr marL="0" indent="0">
              <a:buNone/>
              <a:defRPr sz="1200" spc="200" baseline="0">
                <a:solidFill>
                  <a:schemeClr val="bg1"/>
                </a:solidFill>
                <a:latin typeface="Tw Cen MT" panose="020B0602020104020603" pitchFamily="34" charset="77"/>
              </a:defRPr>
            </a:lvl1pPr>
            <a:lvl2pPr marL="457200" indent="0">
              <a:buNone/>
              <a:defRPr>
                <a:latin typeface="Tw Cen MT" panose="020B0602020104020603" pitchFamily="34" charset="77"/>
              </a:defRPr>
            </a:lvl2pPr>
            <a:lvl3pPr marL="914400" indent="0">
              <a:buNone/>
              <a:defRPr>
                <a:latin typeface="Tw Cen MT" panose="020B0602020104020603" pitchFamily="34" charset="77"/>
              </a:defRPr>
            </a:lvl3pPr>
            <a:lvl4pPr marL="1371600" indent="0">
              <a:buNone/>
              <a:defRPr>
                <a:latin typeface="Tw Cen MT" panose="020B0602020104020603" pitchFamily="34" charset="77"/>
              </a:defRPr>
            </a:lvl4pPr>
            <a:lvl5pPr marL="1828800" indent="0">
              <a:buNone/>
              <a:defRPr>
                <a:latin typeface="Tw Cen MT" panose="020B0602020104020603" pitchFamily="34" charset="77"/>
              </a:defRPr>
            </a:lvl5pPr>
          </a:lstStyle>
          <a:p>
            <a:pPr lvl="0"/>
            <a:r>
              <a:rPr lang="en-US"/>
              <a:t>Click to edit Master text styles</a:t>
            </a:r>
          </a:p>
        </p:txBody>
      </p:sp>
      <p:sp>
        <p:nvSpPr>
          <p:cNvPr id="27" name="Picture Placeholder 16">
            <a:extLst>
              <a:ext uri="{FF2B5EF4-FFF2-40B4-BE49-F238E27FC236}">
                <a16:creationId xmlns:a16="http://schemas.microsoft.com/office/drawing/2014/main" id="{0CA14719-28D1-1245-82ED-C30AEA3FF510}"/>
              </a:ext>
            </a:extLst>
          </p:cNvPr>
          <p:cNvSpPr>
            <a:spLocks noGrp="1"/>
          </p:cNvSpPr>
          <p:nvPr>
            <p:ph type="pic" sz="quarter" idx="20"/>
          </p:nvPr>
        </p:nvSpPr>
        <p:spPr>
          <a:xfrm>
            <a:off x="6415955" y="2159159"/>
            <a:ext cx="923886" cy="922335"/>
          </a:xfrm>
        </p:spPr>
        <p:txBody>
          <a:bodyPr>
            <a:noAutofit/>
          </a:bodyPr>
          <a:lstStyle/>
          <a:p>
            <a:r>
              <a:rPr lang="en-US"/>
              <a:t>Click icon to add picture</a:t>
            </a:r>
          </a:p>
        </p:txBody>
      </p:sp>
      <p:sp>
        <p:nvSpPr>
          <p:cNvPr id="28" name="Text Placeholder 18">
            <a:extLst>
              <a:ext uri="{FF2B5EF4-FFF2-40B4-BE49-F238E27FC236}">
                <a16:creationId xmlns:a16="http://schemas.microsoft.com/office/drawing/2014/main" id="{A0F20BEC-0D1F-424C-A708-3CD1B159CB9D}"/>
              </a:ext>
            </a:extLst>
          </p:cNvPr>
          <p:cNvSpPr>
            <a:spLocks noGrp="1"/>
          </p:cNvSpPr>
          <p:nvPr>
            <p:ph type="body" sz="quarter" idx="21" hasCustomPrompt="1"/>
          </p:nvPr>
        </p:nvSpPr>
        <p:spPr>
          <a:xfrm>
            <a:off x="6415955" y="3105654"/>
            <a:ext cx="2526566" cy="402336"/>
          </a:xfrm>
        </p:spPr>
        <p:txBody>
          <a:bodyPr lIns="0" anchor="b">
            <a:noAutofit/>
          </a:bodyPr>
          <a:lstStyle>
            <a:lvl1pPr marL="0" indent="0">
              <a:buNone/>
              <a:defRPr sz="1600" spc="200" baseline="0">
                <a:solidFill>
                  <a:schemeClr val="bg1"/>
                </a:solidFill>
                <a:latin typeface="Tw Cen MT" panose="020B0602020104020603" pitchFamily="34" charset="77"/>
              </a:defRPr>
            </a:lvl1pPr>
            <a:lvl2pPr marL="457200" indent="0">
              <a:buNone/>
              <a:defRPr>
                <a:latin typeface="Tw Cen MT" panose="020B0602020104020603" pitchFamily="34" charset="77"/>
              </a:defRPr>
            </a:lvl2pPr>
            <a:lvl3pPr marL="914400" indent="0">
              <a:buNone/>
              <a:defRPr>
                <a:latin typeface="Tw Cen MT" panose="020B0602020104020603" pitchFamily="34" charset="77"/>
              </a:defRPr>
            </a:lvl3pPr>
            <a:lvl4pPr marL="1371600" indent="0">
              <a:buNone/>
              <a:defRPr>
                <a:latin typeface="Tw Cen MT" panose="020B0602020104020603" pitchFamily="34" charset="77"/>
              </a:defRPr>
            </a:lvl4pPr>
            <a:lvl5pPr marL="1828800" indent="0">
              <a:buNone/>
              <a:defRPr>
                <a:latin typeface="Tw Cen MT" panose="020B0602020104020603" pitchFamily="34" charset="77"/>
              </a:defRPr>
            </a:lvl5pPr>
          </a:lstStyle>
          <a:p>
            <a:pPr lvl="0"/>
            <a:r>
              <a:rPr lang="en-US"/>
              <a:t>CLICK TO EDIT</a:t>
            </a:r>
          </a:p>
        </p:txBody>
      </p:sp>
      <p:sp>
        <p:nvSpPr>
          <p:cNvPr id="29" name="Text Placeholder 18">
            <a:extLst>
              <a:ext uri="{FF2B5EF4-FFF2-40B4-BE49-F238E27FC236}">
                <a16:creationId xmlns:a16="http://schemas.microsoft.com/office/drawing/2014/main" id="{1AF30013-E0ED-7F43-83DA-D58BF2C564E5}"/>
              </a:ext>
            </a:extLst>
          </p:cNvPr>
          <p:cNvSpPr>
            <a:spLocks noGrp="1"/>
          </p:cNvSpPr>
          <p:nvPr>
            <p:ph type="body" sz="quarter" idx="22"/>
          </p:nvPr>
        </p:nvSpPr>
        <p:spPr>
          <a:xfrm>
            <a:off x="6415955" y="3483864"/>
            <a:ext cx="2526566" cy="404812"/>
          </a:xfrm>
        </p:spPr>
        <p:txBody>
          <a:bodyPr lIns="0" anchor="t">
            <a:noAutofit/>
          </a:bodyPr>
          <a:lstStyle>
            <a:lvl1pPr marL="0" indent="0">
              <a:buNone/>
              <a:defRPr sz="1200" spc="200" baseline="0">
                <a:solidFill>
                  <a:schemeClr val="bg1"/>
                </a:solidFill>
                <a:latin typeface="Tw Cen MT" panose="020B0602020104020603" pitchFamily="34" charset="77"/>
              </a:defRPr>
            </a:lvl1pPr>
            <a:lvl2pPr marL="457200" indent="0">
              <a:buNone/>
              <a:defRPr>
                <a:latin typeface="Tw Cen MT" panose="020B0602020104020603" pitchFamily="34" charset="77"/>
              </a:defRPr>
            </a:lvl2pPr>
            <a:lvl3pPr marL="914400" indent="0">
              <a:buNone/>
              <a:defRPr>
                <a:latin typeface="Tw Cen MT" panose="020B0602020104020603" pitchFamily="34" charset="77"/>
              </a:defRPr>
            </a:lvl3pPr>
            <a:lvl4pPr marL="1371600" indent="0">
              <a:buNone/>
              <a:defRPr>
                <a:latin typeface="Tw Cen MT" panose="020B0602020104020603" pitchFamily="34" charset="77"/>
              </a:defRPr>
            </a:lvl4pPr>
            <a:lvl5pPr marL="1828800" indent="0">
              <a:buNone/>
              <a:defRPr>
                <a:latin typeface="Tw Cen MT" panose="020B0602020104020603" pitchFamily="34" charset="77"/>
              </a:defRPr>
            </a:lvl5pPr>
          </a:lstStyle>
          <a:p>
            <a:pPr lvl="0"/>
            <a:r>
              <a:rPr lang="en-US"/>
              <a:t>Click to edit Master text styles</a:t>
            </a:r>
          </a:p>
        </p:txBody>
      </p:sp>
      <p:sp>
        <p:nvSpPr>
          <p:cNvPr id="36" name="Picture Placeholder 16">
            <a:extLst>
              <a:ext uri="{FF2B5EF4-FFF2-40B4-BE49-F238E27FC236}">
                <a16:creationId xmlns:a16="http://schemas.microsoft.com/office/drawing/2014/main" id="{6F279F35-215F-8247-9F1E-B98FCFCBDCD3}"/>
              </a:ext>
            </a:extLst>
          </p:cNvPr>
          <p:cNvSpPr>
            <a:spLocks noGrp="1"/>
          </p:cNvSpPr>
          <p:nvPr>
            <p:ph type="pic" sz="quarter" idx="23"/>
          </p:nvPr>
        </p:nvSpPr>
        <p:spPr>
          <a:xfrm>
            <a:off x="9097162" y="2159159"/>
            <a:ext cx="923886" cy="922335"/>
          </a:xfrm>
        </p:spPr>
        <p:txBody>
          <a:bodyPr>
            <a:noAutofit/>
          </a:bodyPr>
          <a:lstStyle/>
          <a:p>
            <a:r>
              <a:rPr lang="en-US"/>
              <a:t>Click icon to add picture</a:t>
            </a:r>
          </a:p>
        </p:txBody>
      </p:sp>
      <p:sp>
        <p:nvSpPr>
          <p:cNvPr id="37" name="Text Placeholder 18">
            <a:extLst>
              <a:ext uri="{FF2B5EF4-FFF2-40B4-BE49-F238E27FC236}">
                <a16:creationId xmlns:a16="http://schemas.microsoft.com/office/drawing/2014/main" id="{A61B963F-0880-1E47-A659-7FC76D4D9D59}"/>
              </a:ext>
            </a:extLst>
          </p:cNvPr>
          <p:cNvSpPr>
            <a:spLocks noGrp="1"/>
          </p:cNvSpPr>
          <p:nvPr>
            <p:ph type="body" sz="quarter" idx="24" hasCustomPrompt="1"/>
          </p:nvPr>
        </p:nvSpPr>
        <p:spPr>
          <a:xfrm>
            <a:off x="9097162" y="3105654"/>
            <a:ext cx="2526566" cy="402336"/>
          </a:xfrm>
        </p:spPr>
        <p:txBody>
          <a:bodyPr lIns="0" anchor="b">
            <a:noAutofit/>
          </a:bodyPr>
          <a:lstStyle>
            <a:lvl1pPr marL="0" indent="0">
              <a:buNone/>
              <a:defRPr sz="1600" spc="200" baseline="0">
                <a:solidFill>
                  <a:schemeClr val="bg1"/>
                </a:solidFill>
                <a:latin typeface="Tw Cen MT" panose="020B0602020104020603" pitchFamily="34" charset="77"/>
              </a:defRPr>
            </a:lvl1pPr>
            <a:lvl2pPr marL="457200" indent="0">
              <a:buNone/>
              <a:defRPr>
                <a:latin typeface="Tw Cen MT" panose="020B0602020104020603" pitchFamily="34" charset="77"/>
              </a:defRPr>
            </a:lvl2pPr>
            <a:lvl3pPr marL="914400" indent="0">
              <a:buNone/>
              <a:defRPr>
                <a:latin typeface="Tw Cen MT" panose="020B0602020104020603" pitchFamily="34" charset="77"/>
              </a:defRPr>
            </a:lvl3pPr>
            <a:lvl4pPr marL="1371600" indent="0">
              <a:buNone/>
              <a:defRPr>
                <a:latin typeface="Tw Cen MT" panose="020B0602020104020603" pitchFamily="34" charset="77"/>
              </a:defRPr>
            </a:lvl4pPr>
            <a:lvl5pPr marL="1828800" indent="0">
              <a:buNone/>
              <a:defRPr>
                <a:latin typeface="Tw Cen MT" panose="020B0602020104020603" pitchFamily="34" charset="77"/>
              </a:defRPr>
            </a:lvl5pPr>
          </a:lstStyle>
          <a:p>
            <a:pPr lvl="0"/>
            <a:r>
              <a:rPr lang="en-US"/>
              <a:t>CLICK TO EDIT</a:t>
            </a:r>
          </a:p>
        </p:txBody>
      </p:sp>
      <p:sp>
        <p:nvSpPr>
          <p:cNvPr id="38" name="Text Placeholder 18">
            <a:extLst>
              <a:ext uri="{FF2B5EF4-FFF2-40B4-BE49-F238E27FC236}">
                <a16:creationId xmlns:a16="http://schemas.microsoft.com/office/drawing/2014/main" id="{50E852F6-B5E8-8B43-801C-1C4F7B19A5CC}"/>
              </a:ext>
            </a:extLst>
          </p:cNvPr>
          <p:cNvSpPr>
            <a:spLocks noGrp="1"/>
          </p:cNvSpPr>
          <p:nvPr>
            <p:ph type="body" sz="quarter" idx="25"/>
          </p:nvPr>
        </p:nvSpPr>
        <p:spPr>
          <a:xfrm>
            <a:off x="9097162" y="3483864"/>
            <a:ext cx="2526566" cy="404812"/>
          </a:xfrm>
        </p:spPr>
        <p:txBody>
          <a:bodyPr lIns="0" anchor="t">
            <a:noAutofit/>
          </a:bodyPr>
          <a:lstStyle>
            <a:lvl1pPr marL="0" indent="0">
              <a:buNone/>
              <a:defRPr sz="1200" spc="200" baseline="0">
                <a:solidFill>
                  <a:schemeClr val="bg1"/>
                </a:solidFill>
                <a:latin typeface="Tw Cen MT" panose="020B0602020104020603" pitchFamily="34" charset="77"/>
              </a:defRPr>
            </a:lvl1pPr>
            <a:lvl2pPr marL="457200" indent="0">
              <a:buNone/>
              <a:defRPr>
                <a:latin typeface="Tw Cen MT" panose="020B0602020104020603" pitchFamily="34" charset="77"/>
              </a:defRPr>
            </a:lvl2pPr>
            <a:lvl3pPr marL="914400" indent="0">
              <a:buNone/>
              <a:defRPr>
                <a:latin typeface="Tw Cen MT" panose="020B0602020104020603" pitchFamily="34" charset="77"/>
              </a:defRPr>
            </a:lvl3pPr>
            <a:lvl4pPr marL="1371600" indent="0">
              <a:buNone/>
              <a:defRPr>
                <a:latin typeface="Tw Cen MT" panose="020B0602020104020603" pitchFamily="34" charset="77"/>
              </a:defRPr>
            </a:lvl4pPr>
            <a:lvl5pPr marL="1828800" indent="0">
              <a:buNone/>
              <a:defRPr>
                <a:latin typeface="Tw Cen MT" panose="020B0602020104020603" pitchFamily="34" charset="77"/>
              </a:defRPr>
            </a:lvl5pPr>
          </a:lstStyle>
          <a:p>
            <a:pPr lvl="0"/>
            <a:r>
              <a:rPr lang="en-US"/>
              <a:t>Click to edit Master text styles</a:t>
            </a:r>
          </a:p>
        </p:txBody>
      </p:sp>
      <p:sp>
        <p:nvSpPr>
          <p:cNvPr id="39" name="Picture Placeholder 16">
            <a:extLst>
              <a:ext uri="{FF2B5EF4-FFF2-40B4-BE49-F238E27FC236}">
                <a16:creationId xmlns:a16="http://schemas.microsoft.com/office/drawing/2014/main" id="{4FA256BD-105F-BE40-B47B-B9E1894250BC}"/>
              </a:ext>
            </a:extLst>
          </p:cNvPr>
          <p:cNvSpPr>
            <a:spLocks noGrp="1"/>
          </p:cNvSpPr>
          <p:nvPr>
            <p:ph type="pic" sz="quarter" idx="26"/>
          </p:nvPr>
        </p:nvSpPr>
        <p:spPr>
          <a:xfrm>
            <a:off x="1038044" y="4198047"/>
            <a:ext cx="923886" cy="922335"/>
          </a:xfrm>
        </p:spPr>
        <p:txBody>
          <a:bodyPr>
            <a:noAutofit/>
          </a:bodyPr>
          <a:lstStyle/>
          <a:p>
            <a:r>
              <a:rPr lang="en-US"/>
              <a:t>Click icon to add picture</a:t>
            </a:r>
          </a:p>
        </p:txBody>
      </p:sp>
      <p:sp>
        <p:nvSpPr>
          <p:cNvPr id="40" name="Text Placeholder 18">
            <a:extLst>
              <a:ext uri="{FF2B5EF4-FFF2-40B4-BE49-F238E27FC236}">
                <a16:creationId xmlns:a16="http://schemas.microsoft.com/office/drawing/2014/main" id="{6A4AC0F6-874C-7C4C-9547-94508CE42D0C}"/>
              </a:ext>
            </a:extLst>
          </p:cNvPr>
          <p:cNvSpPr>
            <a:spLocks noGrp="1"/>
          </p:cNvSpPr>
          <p:nvPr>
            <p:ph type="body" sz="quarter" idx="27" hasCustomPrompt="1"/>
          </p:nvPr>
        </p:nvSpPr>
        <p:spPr>
          <a:xfrm>
            <a:off x="1038044" y="5144542"/>
            <a:ext cx="2526566" cy="402336"/>
          </a:xfrm>
        </p:spPr>
        <p:txBody>
          <a:bodyPr lIns="0" anchor="b">
            <a:noAutofit/>
          </a:bodyPr>
          <a:lstStyle>
            <a:lvl1pPr marL="0" indent="0">
              <a:buNone/>
              <a:defRPr sz="1600" spc="200" baseline="0">
                <a:solidFill>
                  <a:schemeClr val="bg1"/>
                </a:solidFill>
                <a:latin typeface="Tw Cen MT" panose="020B0602020104020603" pitchFamily="34" charset="77"/>
              </a:defRPr>
            </a:lvl1pPr>
            <a:lvl2pPr marL="457200" indent="0">
              <a:buNone/>
              <a:defRPr>
                <a:latin typeface="Tw Cen MT" panose="020B0602020104020603" pitchFamily="34" charset="77"/>
              </a:defRPr>
            </a:lvl2pPr>
            <a:lvl3pPr marL="914400" indent="0">
              <a:buNone/>
              <a:defRPr>
                <a:latin typeface="Tw Cen MT" panose="020B0602020104020603" pitchFamily="34" charset="77"/>
              </a:defRPr>
            </a:lvl3pPr>
            <a:lvl4pPr marL="1371600" indent="0">
              <a:buNone/>
              <a:defRPr>
                <a:latin typeface="Tw Cen MT" panose="020B0602020104020603" pitchFamily="34" charset="77"/>
              </a:defRPr>
            </a:lvl4pPr>
            <a:lvl5pPr marL="1828800" indent="0">
              <a:buNone/>
              <a:defRPr>
                <a:latin typeface="Tw Cen MT" panose="020B0602020104020603" pitchFamily="34" charset="77"/>
              </a:defRPr>
            </a:lvl5pPr>
          </a:lstStyle>
          <a:p>
            <a:pPr lvl="0"/>
            <a:r>
              <a:rPr lang="en-US"/>
              <a:t>CLICK TO EDIT</a:t>
            </a:r>
          </a:p>
        </p:txBody>
      </p:sp>
      <p:sp>
        <p:nvSpPr>
          <p:cNvPr id="41" name="Text Placeholder 18">
            <a:extLst>
              <a:ext uri="{FF2B5EF4-FFF2-40B4-BE49-F238E27FC236}">
                <a16:creationId xmlns:a16="http://schemas.microsoft.com/office/drawing/2014/main" id="{EA3CCA23-6E76-8F41-9FED-4DB323AEC855}"/>
              </a:ext>
            </a:extLst>
          </p:cNvPr>
          <p:cNvSpPr>
            <a:spLocks noGrp="1"/>
          </p:cNvSpPr>
          <p:nvPr>
            <p:ph type="body" sz="quarter" idx="28"/>
          </p:nvPr>
        </p:nvSpPr>
        <p:spPr>
          <a:xfrm>
            <a:off x="1038044" y="5522976"/>
            <a:ext cx="2526566" cy="404812"/>
          </a:xfrm>
        </p:spPr>
        <p:txBody>
          <a:bodyPr lIns="0" anchor="t">
            <a:noAutofit/>
          </a:bodyPr>
          <a:lstStyle>
            <a:lvl1pPr marL="0" indent="0">
              <a:buNone/>
              <a:defRPr sz="1200" spc="200" baseline="0">
                <a:solidFill>
                  <a:schemeClr val="bg1"/>
                </a:solidFill>
                <a:latin typeface="Tw Cen MT" panose="020B0602020104020603" pitchFamily="34" charset="77"/>
              </a:defRPr>
            </a:lvl1pPr>
            <a:lvl2pPr marL="457200" indent="0">
              <a:buNone/>
              <a:defRPr>
                <a:latin typeface="Tw Cen MT" panose="020B0602020104020603" pitchFamily="34" charset="77"/>
              </a:defRPr>
            </a:lvl2pPr>
            <a:lvl3pPr marL="914400" indent="0">
              <a:buNone/>
              <a:defRPr>
                <a:latin typeface="Tw Cen MT" panose="020B0602020104020603" pitchFamily="34" charset="77"/>
              </a:defRPr>
            </a:lvl3pPr>
            <a:lvl4pPr marL="1371600" indent="0">
              <a:buNone/>
              <a:defRPr>
                <a:latin typeface="Tw Cen MT" panose="020B0602020104020603" pitchFamily="34" charset="77"/>
              </a:defRPr>
            </a:lvl4pPr>
            <a:lvl5pPr marL="1828800" indent="0">
              <a:buNone/>
              <a:defRPr>
                <a:latin typeface="Tw Cen MT" panose="020B0602020104020603" pitchFamily="34" charset="77"/>
              </a:defRPr>
            </a:lvl5pPr>
          </a:lstStyle>
          <a:p>
            <a:pPr lvl="0"/>
            <a:r>
              <a:rPr lang="en-US"/>
              <a:t>Click to edit Master text styles</a:t>
            </a:r>
          </a:p>
        </p:txBody>
      </p:sp>
      <p:sp>
        <p:nvSpPr>
          <p:cNvPr id="42" name="Picture Placeholder 16">
            <a:extLst>
              <a:ext uri="{FF2B5EF4-FFF2-40B4-BE49-F238E27FC236}">
                <a16:creationId xmlns:a16="http://schemas.microsoft.com/office/drawing/2014/main" id="{C2654D0F-1EF0-C945-B023-1561C866903C}"/>
              </a:ext>
            </a:extLst>
          </p:cNvPr>
          <p:cNvSpPr>
            <a:spLocks noGrp="1"/>
          </p:cNvSpPr>
          <p:nvPr>
            <p:ph type="pic" sz="quarter" idx="29"/>
          </p:nvPr>
        </p:nvSpPr>
        <p:spPr>
          <a:xfrm>
            <a:off x="3719251" y="4198047"/>
            <a:ext cx="923886" cy="922335"/>
          </a:xfrm>
        </p:spPr>
        <p:txBody>
          <a:bodyPr>
            <a:noAutofit/>
          </a:bodyPr>
          <a:lstStyle/>
          <a:p>
            <a:r>
              <a:rPr lang="en-US"/>
              <a:t>Click icon to add picture</a:t>
            </a:r>
          </a:p>
        </p:txBody>
      </p:sp>
      <p:sp>
        <p:nvSpPr>
          <p:cNvPr id="43" name="Text Placeholder 18">
            <a:extLst>
              <a:ext uri="{FF2B5EF4-FFF2-40B4-BE49-F238E27FC236}">
                <a16:creationId xmlns:a16="http://schemas.microsoft.com/office/drawing/2014/main" id="{117D52FF-094D-6749-8A26-B894CEF6ACBA}"/>
              </a:ext>
            </a:extLst>
          </p:cNvPr>
          <p:cNvSpPr>
            <a:spLocks noGrp="1"/>
          </p:cNvSpPr>
          <p:nvPr>
            <p:ph type="body" sz="quarter" idx="30" hasCustomPrompt="1"/>
          </p:nvPr>
        </p:nvSpPr>
        <p:spPr>
          <a:xfrm>
            <a:off x="3719251" y="5144542"/>
            <a:ext cx="2526566" cy="402336"/>
          </a:xfrm>
        </p:spPr>
        <p:txBody>
          <a:bodyPr lIns="0" anchor="b">
            <a:noAutofit/>
          </a:bodyPr>
          <a:lstStyle>
            <a:lvl1pPr marL="0" indent="0">
              <a:buNone/>
              <a:defRPr sz="1600" spc="200" baseline="0">
                <a:solidFill>
                  <a:schemeClr val="bg1"/>
                </a:solidFill>
                <a:latin typeface="Tw Cen MT" panose="020B0602020104020603" pitchFamily="34" charset="77"/>
              </a:defRPr>
            </a:lvl1pPr>
            <a:lvl2pPr marL="457200" indent="0">
              <a:buNone/>
              <a:defRPr>
                <a:latin typeface="Tw Cen MT" panose="020B0602020104020603" pitchFamily="34" charset="77"/>
              </a:defRPr>
            </a:lvl2pPr>
            <a:lvl3pPr marL="914400" indent="0">
              <a:buNone/>
              <a:defRPr>
                <a:latin typeface="Tw Cen MT" panose="020B0602020104020603" pitchFamily="34" charset="77"/>
              </a:defRPr>
            </a:lvl3pPr>
            <a:lvl4pPr marL="1371600" indent="0">
              <a:buNone/>
              <a:defRPr>
                <a:latin typeface="Tw Cen MT" panose="020B0602020104020603" pitchFamily="34" charset="77"/>
              </a:defRPr>
            </a:lvl4pPr>
            <a:lvl5pPr marL="1828800" indent="0">
              <a:buNone/>
              <a:defRPr>
                <a:latin typeface="Tw Cen MT" panose="020B0602020104020603" pitchFamily="34" charset="77"/>
              </a:defRPr>
            </a:lvl5pPr>
          </a:lstStyle>
          <a:p>
            <a:pPr lvl="0"/>
            <a:r>
              <a:rPr lang="en-US"/>
              <a:t>CLICK TO EDIT</a:t>
            </a:r>
          </a:p>
        </p:txBody>
      </p:sp>
      <p:sp>
        <p:nvSpPr>
          <p:cNvPr id="44" name="Text Placeholder 18">
            <a:extLst>
              <a:ext uri="{FF2B5EF4-FFF2-40B4-BE49-F238E27FC236}">
                <a16:creationId xmlns:a16="http://schemas.microsoft.com/office/drawing/2014/main" id="{0052C3E7-B5A5-E44C-91BD-16DB655583BE}"/>
              </a:ext>
            </a:extLst>
          </p:cNvPr>
          <p:cNvSpPr>
            <a:spLocks noGrp="1"/>
          </p:cNvSpPr>
          <p:nvPr>
            <p:ph type="body" sz="quarter" idx="31"/>
          </p:nvPr>
        </p:nvSpPr>
        <p:spPr>
          <a:xfrm>
            <a:off x="3719251" y="5522976"/>
            <a:ext cx="2526566" cy="404812"/>
          </a:xfrm>
        </p:spPr>
        <p:txBody>
          <a:bodyPr lIns="0" anchor="t">
            <a:noAutofit/>
          </a:bodyPr>
          <a:lstStyle>
            <a:lvl1pPr marL="0" indent="0">
              <a:buNone/>
              <a:defRPr sz="1200" spc="200" baseline="0">
                <a:solidFill>
                  <a:schemeClr val="bg1"/>
                </a:solidFill>
                <a:latin typeface="Tw Cen MT" panose="020B0602020104020603" pitchFamily="34" charset="77"/>
              </a:defRPr>
            </a:lvl1pPr>
            <a:lvl2pPr marL="457200" indent="0">
              <a:buNone/>
              <a:defRPr>
                <a:latin typeface="Tw Cen MT" panose="020B0602020104020603" pitchFamily="34" charset="77"/>
              </a:defRPr>
            </a:lvl2pPr>
            <a:lvl3pPr marL="914400" indent="0">
              <a:buNone/>
              <a:defRPr>
                <a:latin typeface="Tw Cen MT" panose="020B0602020104020603" pitchFamily="34" charset="77"/>
              </a:defRPr>
            </a:lvl3pPr>
            <a:lvl4pPr marL="1371600" indent="0">
              <a:buNone/>
              <a:defRPr>
                <a:latin typeface="Tw Cen MT" panose="020B0602020104020603" pitchFamily="34" charset="77"/>
              </a:defRPr>
            </a:lvl4pPr>
            <a:lvl5pPr marL="1828800" indent="0">
              <a:buNone/>
              <a:defRPr>
                <a:latin typeface="Tw Cen MT" panose="020B0602020104020603" pitchFamily="34" charset="77"/>
              </a:defRPr>
            </a:lvl5pPr>
          </a:lstStyle>
          <a:p>
            <a:pPr lvl="0"/>
            <a:r>
              <a:rPr lang="en-US"/>
              <a:t>Click to edit Master text styles</a:t>
            </a:r>
          </a:p>
        </p:txBody>
      </p:sp>
      <p:sp>
        <p:nvSpPr>
          <p:cNvPr id="45" name="Picture Placeholder 16">
            <a:extLst>
              <a:ext uri="{FF2B5EF4-FFF2-40B4-BE49-F238E27FC236}">
                <a16:creationId xmlns:a16="http://schemas.microsoft.com/office/drawing/2014/main" id="{D4C618F6-4987-274F-8D08-0934922ACA5A}"/>
              </a:ext>
            </a:extLst>
          </p:cNvPr>
          <p:cNvSpPr>
            <a:spLocks noGrp="1"/>
          </p:cNvSpPr>
          <p:nvPr>
            <p:ph type="pic" sz="quarter" idx="32"/>
          </p:nvPr>
        </p:nvSpPr>
        <p:spPr>
          <a:xfrm>
            <a:off x="6415955" y="4198047"/>
            <a:ext cx="923886" cy="922335"/>
          </a:xfrm>
        </p:spPr>
        <p:txBody>
          <a:bodyPr>
            <a:noAutofit/>
          </a:bodyPr>
          <a:lstStyle/>
          <a:p>
            <a:r>
              <a:rPr lang="en-US"/>
              <a:t>Click icon to add picture</a:t>
            </a:r>
          </a:p>
        </p:txBody>
      </p:sp>
      <p:sp>
        <p:nvSpPr>
          <p:cNvPr id="46" name="Text Placeholder 18">
            <a:extLst>
              <a:ext uri="{FF2B5EF4-FFF2-40B4-BE49-F238E27FC236}">
                <a16:creationId xmlns:a16="http://schemas.microsoft.com/office/drawing/2014/main" id="{04553546-0C16-4843-8655-70FFDC038AC2}"/>
              </a:ext>
            </a:extLst>
          </p:cNvPr>
          <p:cNvSpPr>
            <a:spLocks noGrp="1"/>
          </p:cNvSpPr>
          <p:nvPr>
            <p:ph type="body" sz="quarter" idx="33" hasCustomPrompt="1"/>
          </p:nvPr>
        </p:nvSpPr>
        <p:spPr>
          <a:xfrm>
            <a:off x="6415955" y="5144542"/>
            <a:ext cx="2526566" cy="402336"/>
          </a:xfrm>
        </p:spPr>
        <p:txBody>
          <a:bodyPr lIns="0" anchor="b">
            <a:noAutofit/>
          </a:bodyPr>
          <a:lstStyle>
            <a:lvl1pPr marL="0" indent="0">
              <a:buNone/>
              <a:defRPr sz="1600" spc="200" baseline="0">
                <a:solidFill>
                  <a:schemeClr val="bg1"/>
                </a:solidFill>
                <a:latin typeface="Tw Cen MT" panose="020B0602020104020603" pitchFamily="34" charset="77"/>
              </a:defRPr>
            </a:lvl1pPr>
            <a:lvl2pPr marL="457200" indent="0">
              <a:buNone/>
              <a:defRPr>
                <a:latin typeface="Tw Cen MT" panose="020B0602020104020603" pitchFamily="34" charset="77"/>
              </a:defRPr>
            </a:lvl2pPr>
            <a:lvl3pPr marL="914400" indent="0">
              <a:buNone/>
              <a:defRPr>
                <a:latin typeface="Tw Cen MT" panose="020B0602020104020603" pitchFamily="34" charset="77"/>
              </a:defRPr>
            </a:lvl3pPr>
            <a:lvl4pPr marL="1371600" indent="0">
              <a:buNone/>
              <a:defRPr>
                <a:latin typeface="Tw Cen MT" panose="020B0602020104020603" pitchFamily="34" charset="77"/>
              </a:defRPr>
            </a:lvl4pPr>
            <a:lvl5pPr marL="1828800" indent="0">
              <a:buNone/>
              <a:defRPr>
                <a:latin typeface="Tw Cen MT" panose="020B0602020104020603" pitchFamily="34" charset="77"/>
              </a:defRPr>
            </a:lvl5pPr>
          </a:lstStyle>
          <a:p>
            <a:pPr lvl="0"/>
            <a:r>
              <a:rPr lang="en-US"/>
              <a:t>CLICK TO EDIT</a:t>
            </a:r>
          </a:p>
        </p:txBody>
      </p:sp>
      <p:sp>
        <p:nvSpPr>
          <p:cNvPr id="47" name="Text Placeholder 18">
            <a:extLst>
              <a:ext uri="{FF2B5EF4-FFF2-40B4-BE49-F238E27FC236}">
                <a16:creationId xmlns:a16="http://schemas.microsoft.com/office/drawing/2014/main" id="{0F174D17-C816-804A-BED4-E43623C46686}"/>
              </a:ext>
            </a:extLst>
          </p:cNvPr>
          <p:cNvSpPr>
            <a:spLocks noGrp="1"/>
          </p:cNvSpPr>
          <p:nvPr>
            <p:ph type="body" sz="quarter" idx="34"/>
          </p:nvPr>
        </p:nvSpPr>
        <p:spPr>
          <a:xfrm>
            <a:off x="6415955" y="5522976"/>
            <a:ext cx="2526566" cy="404812"/>
          </a:xfrm>
        </p:spPr>
        <p:txBody>
          <a:bodyPr lIns="0" anchor="t">
            <a:noAutofit/>
          </a:bodyPr>
          <a:lstStyle>
            <a:lvl1pPr marL="0" indent="0">
              <a:buNone/>
              <a:defRPr sz="1200" spc="200" baseline="0">
                <a:solidFill>
                  <a:schemeClr val="bg1"/>
                </a:solidFill>
                <a:latin typeface="Tw Cen MT" panose="020B0602020104020603" pitchFamily="34" charset="77"/>
              </a:defRPr>
            </a:lvl1pPr>
            <a:lvl2pPr marL="457200" indent="0">
              <a:buNone/>
              <a:defRPr>
                <a:latin typeface="Tw Cen MT" panose="020B0602020104020603" pitchFamily="34" charset="77"/>
              </a:defRPr>
            </a:lvl2pPr>
            <a:lvl3pPr marL="914400" indent="0">
              <a:buNone/>
              <a:defRPr>
                <a:latin typeface="Tw Cen MT" panose="020B0602020104020603" pitchFamily="34" charset="77"/>
              </a:defRPr>
            </a:lvl3pPr>
            <a:lvl4pPr marL="1371600" indent="0">
              <a:buNone/>
              <a:defRPr>
                <a:latin typeface="Tw Cen MT" panose="020B0602020104020603" pitchFamily="34" charset="77"/>
              </a:defRPr>
            </a:lvl4pPr>
            <a:lvl5pPr marL="1828800" indent="0">
              <a:buNone/>
              <a:defRPr>
                <a:latin typeface="Tw Cen MT" panose="020B0602020104020603" pitchFamily="34" charset="77"/>
              </a:defRPr>
            </a:lvl5pPr>
          </a:lstStyle>
          <a:p>
            <a:pPr lvl="0"/>
            <a:r>
              <a:rPr lang="en-US"/>
              <a:t>Click to edit Master text styles</a:t>
            </a:r>
          </a:p>
        </p:txBody>
      </p:sp>
      <p:sp>
        <p:nvSpPr>
          <p:cNvPr id="48" name="Picture Placeholder 16">
            <a:extLst>
              <a:ext uri="{FF2B5EF4-FFF2-40B4-BE49-F238E27FC236}">
                <a16:creationId xmlns:a16="http://schemas.microsoft.com/office/drawing/2014/main" id="{3A5BCDFF-966C-EE4B-B676-0DC4FE521CDB}"/>
              </a:ext>
            </a:extLst>
          </p:cNvPr>
          <p:cNvSpPr>
            <a:spLocks noGrp="1"/>
          </p:cNvSpPr>
          <p:nvPr>
            <p:ph type="pic" sz="quarter" idx="35"/>
          </p:nvPr>
        </p:nvSpPr>
        <p:spPr>
          <a:xfrm>
            <a:off x="9097162" y="4198047"/>
            <a:ext cx="923886" cy="922335"/>
          </a:xfrm>
        </p:spPr>
        <p:txBody>
          <a:bodyPr>
            <a:noAutofit/>
          </a:bodyPr>
          <a:lstStyle/>
          <a:p>
            <a:r>
              <a:rPr lang="en-US"/>
              <a:t>Click icon to add picture</a:t>
            </a:r>
          </a:p>
        </p:txBody>
      </p:sp>
      <p:sp>
        <p:nvSpPr>
          <p:cNvPr id="49" name="Text Placeholder 18">
            <a:extLst>
              <a:ext uri="{FF2B5EF4-FFF2-40B4-BE49-F238E27FC236}">
                <a16:creationId xmlns:a16="http://schemas.microsoft.com/office/drawing/2014/main" id="{3E877DB1-D772-1B4C-8F31-F2C6ACE01CFC}"/>
              </a:ext>
            </a:extLst>
          </p:cNvPr>
          <p:cNvSpPr>
            <a:spLocks noGrp="1"/>
          </p:cNvSpPr>
          <p:nvPr>
            <p:ph type="body" sz="quarter" idx="36" hasCustomPrompt="1"/>
          </p:nvPr>
        </p:nvSpPr>
        <p:spPr>
          <a:xfrm>
            <a:off x="9097162" y="5144542"/>
            <a:ext cx="2526566" cy="402336"/>
          </a:xfrm>
        </p:spPr>
        <p:txBody>
          <a:bodyPr lIns="0" anchor="b">
            <a:noAutofit/>
          </a:bodyPr>
          <a:lstStyle>
            <a:lvl1pPr marL="0" indent="0">
              <a:buNone/>
              <a:defRPr sz="1600" spc="200" baseline="0">
                <a:solidFill>
                  <a:schemeClr val="bg1"/>
                </a:solidFill>
                <a:latin typeface="Tw Cen MT" panose="020B0602020104020603" pitchFamily="34" charset="77"/>
              </a:defRPr>
            </a:lvl1pPr>
            <a:lvl2pPr marL="457200" indent="0">
              <a:buNone/>
              <a:defRPr>
                <a:latin typeface="Tw Cen MT" panose="020B0602020104020603" pitchFamily="34" charset="77"/>
              </a:defRPr>
            </a:lvl2pPr>
            <a:lvl3pPr marL="914400" indent="0">
              <a:buNone/>
              <a:defRPr>
                <a:latin typeface="Tw Cen MT" panose="020B0602020104020603" pitchFamily="34" charset="77"/>
              </a:defRPr>
            </a:lvl3pPr>
            <a:lvl4pPr marL="1371600" indent="0">
              <a:buNone/>
              <a:defRPr>
                <a:latin typeface="Tw Cen MT" panose="020B0602020104020603" pitchFamily="34" charset="77"/>
              </a:defRPr>
            </a:lvl4pPr>
            <a:lvl5pPr marL="1828800" indent="0">
              <a:buNone/>
              <a:defRPr>
                <a:latin typeface="Tw Cen MT" panose="020B0602020104020603" pitchFamily="34" charset="77"/>
              </a:defRPr>
            </a:lvl5pPr>
          </a:lstStyle>
          <a:p>
            <a:pPr lvl="0"/>
            <a:r>
              <a:rPr lang="en-US"/>
              <a:t>CLICK TO EDIT</a:t>
            </a:r>
          </a:p>
        </p:txBody>
      </p:sp>
      <p:sp>
        <p:nvSpPr>
          <p:cNvPr id="50" name="Text Placeholder 18">
            <a:extLst>
              <a:ext uri="{FF2B5EF4-FFF2-40B4-BE49-F238E27FC236}">
                <a16:creationId xmlns:a16="http://schemas.microsoft.com/office/drawing/2014/main" id="{BE7B6561-93FC-9B47-B1F2-95F66BC3A859}"/>
              </a:ext>
            </a:extLst>
          </p:cNvPr>
          <p:cNvSpPr>
            <a:spLocks noGrp="1"/>
          </p:cNvSpPr>
          <p:nvPr>
            <p:ph type="body" sz="quarter" idx="37"/>
          </p:nvPr>
        </p:nvSpPr>
        <p:spPr>
          <a:xfrm>
            <a:off x="9097162" y="5522976"/>
            <a:ext cx="2526566" cy="404812"/>
          </a:xfrm>
        </p:spPr>
        <p:txBody>
          <a:bodyPr lIns="0" anchor="t">
            <a:noAutofit/>
          </a:bodyPr>
          <a:lstStyle>
            <a:lvl1pPr marL="0" indent="0">
              <a:buNone/>
              <a:defRPr sz="1200" spc="200" baseline="0">
                <a:solidFill>
                  <a:schemeClr val="bg1"/>
                </a:solidFill>
                <a:latin typeface="Tw Cen MT" panose="020B0602020104020603" pitchFamily="34" charset="77"/>
              </a:defRPr>
            </a:lvl1pPr>
            <a:lvl2pPr marL="457200" indent="0">
              <a:buNone/>
              <a:defRPr>
                <a:latin typeface="Tw Cen MT" panose="020B0602020104020603" pitchFamily="34" charset="77"/>
              </a:defRPr>
            </a:lvl2pPr>
            <a:lvl3pPr marL="914400" indent="0">
              <a:buNone/>
              <a:defRPr>
                <a:latin typeface="Tw Cen MT" panose="020B0602020104020603" pitchFamily="34" charset="77"/>
              </a:defRPr>
            </a:lvl3pPr>
            <a:lvl4pPr marL="1371600" indent="0">
              <a:buNone/>
              <a:defRPr>
                <a:latin typeface="Tw Cen MT" panose="020B0602020104020603" pitchFamily="34" charset="77"/>
              </a:defRPr>
            </a:lvl4pPr>
            <a:lvl5pPr marL="1828800" indent="0">
              <a:buNone/>
              <a:defRPr>
                <a:latin typeface="Tw Cen MT" panose="020B0602020104020603" pitchFamily="34" charset="77"/>
              </a:defRPr>
            </a:lvl5pPr>
          </a:lstStyle>
          <a:p>
            <a:pPr lvl="0"/>
            <a:r>
              <a:rPr lang="en-US"/>
              <a:t>Click to edit Master text styles</a:t>
            </a:r>
          </a:p>
        </p:txBody>
      </p:sp>
      <p:sp>
        <p:nvSpPr>
          <p:cNvPr id="51" name="Title 1">
            <a:extLst>
              <a:ext uri="{FF2B5EF4-FFF2-40B4-BE49-F238E27FC236}">
                <a16:creationId xmlns:a16="http://schemas.microsoft.com/office/drawing/2014/main" id="{373FEBAB-37BE-6B43-AFCA-653DB9B95900}"/>
              </a:ext>
            </a:extLst>
          </p:cNvPr>
          <p:cNvSpPr>
            <a:spLocks noGrp="1"/>
          </p:cNvSpPr>
          <p:nvPr>
            <p:ph type="ctrTitle"/>
          </p:nvPr>
        </p:nvSpPr>
        <p:spPr>
          <a:xfrm>
            <a:off x="916017" y="1033272"/>
            <a:ext cx="8357616" cy="969264"/>
          </a:xfrm>
        </p:spPr>
        <p:txBody>
          <a:bodyPr anchor="ctr">
            <a:noAutofit/>
          </a:bodyPr>
          <a:lstStyle>
            <a:lvl1pPr algn="l">
              <a:defRPr sz="4000" cap="all" spc="300" baseline="0">
                <a:solidFill>
                  <a:schemeClr val="bg1"/>
                </a:solidFill>
                <a:latin typeface="Bahnschrift"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3624061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77A09-15C2-4E47-948E-AACAFCA47D40}"/>
              </a:ext>
            </a:extLst>
          </p:cNvPr>
          <p:cNvSpPr>
            <a:spLocks noGrp="1"/>
          </p:cNvSpPr>
          <p:nvPr>
            <p:ph type="dt" sz="half" idx="2"/>
          </p:nvPr>
        </p:nvSpPr>
        <p:spPr>
          <a:xfrm>
            <a:off x="381000" y="6356350"/>
            <a:ext cx="1730829" cy="365125"/>
          </a:xfrm>
          <a:prstGeom prst="rect">
            <a:avLst/>
          </a:prstGeom>
        </p:spPr>
        <p:txBody>
          <a:bodyPr vert="horz" lIns="91440" tIns="45720" rIns="91440" bIns="45720" rtlCol="0" anchor="ctr"/>
          <a:lstStyle>
            <a:lvl1pPr algn="l">
              <a:defRPr sz="1000">
                <a:solidFill>
                  <a:schemeClr val="tx2">
                    <a:lumMod val="60000"/>
                    <a:lumOff val="40000"/>
                  </a:schemeClr>
                </a:solidFill>
                <a:latin typeface="Tw Cen MT" panose="020B0602020104020603" pitchFamily="34" charset="77"/>
              </a:defRPr>
            </a:lvl1pPr>
          </a:lstStyle>
          <a:p>
            <a:fld id="{8BA0ED1B-1813-CA43-9C57-D85969C5BB08}" type="datetime1">
              <a:rPr lang="en-US" smtClean="0"/>
              <a:pPr/>
              <a:t>2/22/2024</a:t>
            </a:fld>
            <a:endParaRPr lang="en-US"/>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spc="50" baseline="0">
                <a:solidFill>
                  <a:schemeClr val="tx2">
                    <a:lumMod val="60000"/>
                    <a:lumOff val="40000"/>
                  </a:schemeClr>
                </a:solidFill>
                <a:latin typeface="Tw Cen MT" panose="020B0602020104020603" pitchFamily="34" charset="77"/>
              </a:defRPr>
            </a:lvl1pPr>
          </a:lstStyle>
          <a:p>
            <a:r>
              <a:rPr lang="en-US"/>
              <a:t>PRESENTATION TITLE</a:t>
            </a:r>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10271342" y="6356350"/>
            <a:ext cx="1539658" cy="365125"/>
          </a:xfrm>
          <a:prstGeom prst="rect">
            <a:avLst/>
          </a:prstGeom>
        </p:spPr>
        <p:txBody>
          <a:bodyPr vert="horz" lIns="91440" tIns="45720" rIns="91440" bIns="45720" rtlCol="0" anchor="ctr"/>
          <a:lstStyle>
            <a:lvl1pPr algn="r">
              <a:defRPr sz="1000">
                <a:solidFill>
                  <a:schemeClr val="tx2">
                    <a:lumMod val="60000"/>
                    <a:lumOff val="40000"/>
                  </a:schemeClr>
                </a:solidFill>
                <a:latin typeface="Tw Cen MT" panose="020B0602020104020603" pitchFamily="34" charset="77"/>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51" r:id="rId4"/>
    <p:sldLayoutId id="2147483654" r:id="rId5"/>
    <p:sldLayoutId id="2147483660" r:id="rId6"/>
    <p:sldLayoutId id="2147483661" r:id="rId7"/>
    <p:sldLayoutId id="2147483662" r:id="rId8"/>
    <p:sldLayoutId id="2147483663" r:id="rId9"/>
    <p:sldLayoutId id="2147483664" r:id="rId10"/>
    <p:sldLayoutId id="2147483652" r:id="rId11"/>
    <p:sldLayoutId id="2147483665" r:id="rId1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5.xml"/><Relationship Id="rId4" Type="http://schemas.openxmlformats.org/officeDocument/2006/relationships/image" Target="../media/image41.png"/></Relationships>
</file>

<file path=ppt/slides/_rels/slide11.xml.rels><?xml version="1.0" encoding="UTF-8" standalone="yes"?>
<Relationships xmlns="http://schemas.openxmlformats.org/package/2006/relationships"><Relationship Id="rId3" Type="http://schemas.openxmlformats.org/officeDocument/2006/relationships/hyperlink" Target="workforceCONNECTpasco.com" TargetMode="External"/><Relationship Id="rId2" Type="http://schemas.openxmlformats.org/officeDocument/2006/relationships/image" Target="../media/image42.jpeg"/><Relationship Id="rId1" Type="http://schemas.openxmlformats.org/officeDocument/2006/relationships/slideLayout" Target="../slideLayouts/slideLayout5.xml"/><Relationship Id="rId4" Type="http://schemas.openxmlformats.org/officeDocument/2006/relationships/image" Target="../media/image43.png"/></Relationships>
</file>

<file path=ppt/slides/_rels/slide1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png"/><Relationship Id="rId4" Type="http://schemas.openxmlformats.org/officeDocument/2006/relationships/image" Target="../media/image45.jpeg"/></Relationships>
</file>

<file path=ppt/slides/_rels/slide1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50.jpeg"/><Relationship Id="rId7" Type="http://schemas.openxmlformats.org/officeDocument/2006/relationships/image" Target="../media/image54.jpeg"/><Relationship Id="rId2" Type="http://schemas.openxmlformats.org/officeDocument/2006/relationships/image" Target="../media/image49.png"/><Relationship Id="rId1" Type="http://schemas.openxmlformats.org/officeDocument/2006/relationships/slideLayout" Target="../slideLayouts/slideLayout12.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1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2.xml"/><Relationship Id="rId4" Type="http://schemas.openxmlformats.org/officeDocument/2006/relationships/image" Target="../media/image58.png"/></Relationships>
</file>

<file path=ppt/slides/_rels/slide16.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png"/><Relationship Id="rId7" Type="http://schemas.openxmlformats.org/officeDocument/2006/relationships/image" Target="../media/image63.jpg"/><Relationship Id="rId2" Type="http://schemas.openxmlformats.org/officeDocument/2006/relationships/image" Target="../media/image49.png"/><Relationship Id="rId1" Type="http://schemas.openxmlformats.org/officeDocument/2006/relationships/slideLayout" Target="../slideLayouts/slideLayout12.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60.jpeg"/></Relationships>
</file>

<file path=ppt/slides/_rels/slide17.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jpe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image" Target="../media/image69.jpeg"/><Relationship Id="rId1" Type="http://schemas.openxmlformats.org/officeDocument/2006/relationships/slideLayout" Target="../slideLayouts/slideLayout8.xml"/><Relationship Id="rId6" Type="http://schemas.openxmlformats.org/officeDocument/2006/relationships/image" Target="../media/image73.png"/><Relationship Id="rId11" Type="http://schemas.openxmlformats.org/officeDocument/2006/relationships/image" Target="../media/image78.png"/><Relationship Id="rId5" Type="http://schemas.openxmlformats.org/officeDocument/2006/relationships/image" Target="../media/image72.png"/><Relationship Id="rId10" Type="http://schemas.openxmlformats.org/officeDocument/2006/relationships/image" Target="../media/image77.png"/><Relationship Id="rId4" Type="http://schemas.openxmlformats.org/officeDocument/2006/relationships/image" Target="../media/image71.png"/><Relationship Id="rId9" Type="http://schemas.openxmlformats.org/officeDocument/2006/relationships/image" Target="../media/image76.png"/></Relationships>
</file>

<file path=ppt/slides/_rels/slide21.xml.rels><?xml version="1.0" encoding="UTF-8" standalone="yes"?>
<Relationships xmlns="http://schemas.openxmlformats.org/package/2006/relationships"><Relationship Id="rId8" Type="http://schemas.openxmlformats.org/officeDocument/2006/relationships/image" Target="../media/image84.jpeg"/><Relationship Id="rId13" Type="http://schemas.openxmlformats.org/officeDocument/2006/relationships/image" Target="../media/image89.png"/><Relationship Id="rId3" Type="http://schemas.openxmlformats.org/officeDocument/2006/relationships/image" Target="../media/image79.png"/><Relationship Id="rId7" Type="http://schemas.openxmlformats.org/officeDocument/2006/relationships/image" Target="../media/image83.jpeg"/><Relationship Id="rId12" Type="http://schemas.openxmlformats.org/officeDocument/2006/relationships/image" Target="../media/image8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2.png"/><Relationship Id="rId11" Type="http://schemas.openxmlformats.org/officeDocument/2006/relationships/image" Target="../media/image87.png"/><Relationship Id="rId5" Type="http://schemas.openxmlformats.org/officeDocument/2006/relationships/image" Target="../media/image81.jpeg"/><Relationship Id="rId10" Type="http://schemas.openxmlformats.org/officeDocument/2006/relationships/image" Target="../media/image86.png"/><Relationship Id="rId4" Type="http://schemas.openxmlformats.org/officeDocument/2006/relationships/image" Target="../media/image80.jpeg"/><Relationship Id="rId9" Type="http://schemas.openxmlformats.org/officeDocument/2006/relationships/image" Target="../media/image85.png"/><Relationship Id="rId14" Type="http://schemas.openxmlformats.org/officeDocument/2006/relationships/image" Target="../media/image90.png"/></Relationships>
</file>

<file path=ppt/slides/_rels/slide22.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25.jpeg"/><Relationship Id="rId7" Type="http://schemas.openxmlformats.org/officeDocument/2006/relationships/image" Target="../media/image29.svg"/><Relationship Id="rId12" Type="http://schemas.openxmlformats.org/officeDocument/2006/relationships/image" Target="../media/image34.jpe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png"/><Relationship Id="rId4" Type="http://schemas.openxmlformats.org/officeDocument/2006/relationships/image" Target="../media/image26.jpeg"/><Relationship Id="rId9" Type="http://schemas.openxmlformats.org/officeDocument/2006/relationships/image" Target="../media/image31.png"/><Relationship Id="rId14" Type="http://schemas.openxmlformats.org/officeDocument/2006/relationships/image" Target="../media/image36.png"/></Relationships>
</file>

<file path=ppt/slides/_rels/slide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1B70380E-4BF5-47EE-BECD-2CD6FFD97FC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2181" y="1289688"/>
            <a:ext cx="3462298" cy="3200400"/>
          </a:xfrm>
          <a:prstGeom prst="rect">
            <a:avLst/>
          </a:prstGeom>
        </p:spPr>
      </p:pic>
      <p:pic>
        <p:nvPicPr>
          <p:cNvPr id="12" name="Picture Placeholder 11">
            <a:extLst>
              <a:ext uri="{FF2B5EF4-FFF2-40B4-BE49-F238E27FC236}">
                <a16:creationId xmlns:a16="http://schemas.microsoft.com/office/drawing/2014/main" id="{AEC58393-FADE-4230-9BF7-311D876214B4}"/>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p:blipFill>
        <p:spPr>
          <a:xfrm>
            <a:off x="3286125" y="0"/>
            <a:ext cx="8905875" cy="6858000"/>
          </a:xfrm>
          <a:noFill/>
        </p:spPr>
      </p:pic>
      <p:sp>
        <p:nvSpPr>
          <p:cNvPr id="3" name="Subtitle 2">
            <a:extLst>
              <a:ext uri="{FF2B5EF4-FFF2-40B4-BE49-F238E27FC236}">
                <a16:creationId xmlns:a16="http://schemas.microsoft.com/office/drawing/2014/main" id="{A068D447-28D3-4F5F-B2DC-FD67E9015868}"/>
              </a:ext>
            </a:extLst>
          </p:cNvPr>
          <p:cNvSpPr>
            <a:spLocks noGrp="1"/>
          </p:cNvSpPr>
          <p:nvPr>
            <p:ph type="subTitle" idx="1"/>
          </p:nvPr>
        </p:nvSpPr>
        <p:spPr>
          <a:xfrm>
            <a:off x="302181" y="4186688"/>
            <a:ext cx="3123481" cy="1413841"/>
          </a:xfrm>
        </p:spPr>
        <p:txBody>
          <a:bodyPr vert="horz" lIns="91440" tIns="45720" rIns="91440" bIns="45720" rtlCol="0" anchor="t">
            <a:noAutofit/>
          </a:bodyPr>
          <a:lstStyle/>
          <a:p>
            <a:r>
              <a:rPr lang="en-US">
                <a:latin typeface="Tw Cen MT"/>
              </a:rPr>
              <a:t>Pasco Economic Development Council</a:t>
            </a:r>
          </a:p>
          <a:p>
            <a:pPr marL="342900" indent="-342900">
              <a:buFont typeface="Arial" panose="020B0604020202020204" pitchFamily="34" charset="0"/>
              <a:buChar char="•"/>
            </a:pPr>
            <a:r>
              <a:rPr lang="en-US">
                <a:latin typeface="Tw Cen MT"/>
              </a:rPr>
              <a:t>501 (c) 3 non-profit corporation</a:t>
            </a:r>
          </a:p>
          <a:p>
            <a:pPr marL="342900" indent="-342900">
              <a:buFont typeface="Arial" panose="020B0604020202020204" pitchFamily="34" charset="0"/>
              <a:buChar char="•"/>
            </a:pPr>
            <a:r>
              <a:rPr lang="en-US">
                <a:latin typeface="Tw Cen MT"/>
              </a:rPr>
              <a:t>Public-Private Partnership</a:t>
            </a:r>
          </a:p>
          <a:p>
            <a:pPr marL="342900" indent="-342900">
              <a:buFont typeface="Arial" panose="020B0604020202020204" pitchFamily="34" charset="0"/>
              <a:buChar char="•"/>
            </a:pPr>
            <a:r>
              <a:rPr lang="en-US">
                <a:latin typeface="Tw Cen MT"/>
              </a:rPr>
              <a:t>Incorporated in 1987</a:t>
            </a:r>
          </a:p>
          <a:p>
            <a:endParaRPr lang="en-US" sz="2400"/>
          </a:p>
          <a:p>
            <a:endParaRPr lang="en-US" sz="2400"/>
          </a:p>
        </p:txBody>
      </p:sp>
      <p:pic>
        <p:nvPicPr>
          <p:cNvPr id="16" name="Picture 15" descr="Map&#10;&#10;Description automatically generated">
            <a:extLst>
              <a:ext uri="{FF2B5EF4-FFF2-40B4-BE49-F238E27FC236}">
                <a16:creationId xmlns:a16="http://schemas.microsoft.com/office/drawing/2014/main" id="{A70C0D52-A94F-86F9-40A7-CDED4DF7484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725853" y="626873"/>
            <a:ext cx="9466147" cy="6231127"/>
          </a:xfrm>
          <a:prstGeom prst="rect">
            <a:avLst/>
          </a:prstGeom>
        </p:spPr>
      </p:pic>
      <p:sp>
        <p:nvSpPr>
          <p:cNvPr id="2" name="Title 1">
            <a:extLst>
              <a:ext uri="{FF2B5EF4-FFF2-40B4-BE49-F238E27FC236}">
                <a16:creationId xmlns:a16="http://schemas.microsoft.com/office/drawing/2014/main" id="{51DF3D98-3C30-4CFC-8643-C81E829C8C25}"/>
              </a:ext>
            </a:extLst>
          </p:cNvPr>
          <p:cNvSpPr>
            <a:spLocks noGrp="1"/>
          </p:cNvSpPr>
          <p:nvPr>
            <p:ph type="title"/>
          </p:nvPr>
        </p:nvSpPr>
        <p:spPr>
          <a:xfrm>
            <a:off x="1" y="-1"/>
            <a:ext cx="8763000" cy="1198178"/>
          </a:xfrm>
        </p:spPr>
        <p:txBody>
          <a:bodyPr wrap="square" anchor="ctr">
            <a:normAutofit/>
          </a:bodyPr>
          <a:lstStyle/>
          <a:p>
            <a:r>
              <a:rPr lang="en-US">
                <a:latin typeface="TW Cen MT"/>
              </a:rPr>
              <a:t>Pasco county, Florida, </a:t>
            </a:r>
            <a:r>
              <a:rPr lang="en-US" err="1">
                <a:latin typeface="TW Cen MT"/>
              </a:rPr>
              <a:t>u.s.a.</a:t>
            </a:r>
            <a:endParaRPr lang="en-US">
              <a:latin typeface="TW Cen MT"/>
            </a:endParaRPr>
          </a:p>
        </p:txBody>
      </p:sp>
      <p:pic>
        <p:nvPicPr>
          <p:cNvPr id="4" name="Picture 3">
            <a:extLst>
              <a:ext uri="{FF2B5EF4-FFF2-40B4-BE49-F238E27FC236}">
                <a16:creationId xmlns:a16="http://schemas.microsoft.com/office/drawing/2014/main" id="{4C7BA2E6-C1E3-25CA-79F4-B2991CBAA1D1}"/>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3971307" y="5874176"/>
            <a:ext cx="2668978" cy="713902"/>
          </a:xfrm>
          <a:prstGeom prst="rect">
            <a:avLst/>
          </a:prstGeom>
        </p:spPr>
      </p:pic>
      <p:pic>
        <p:nvPicPr>
          <p:cNvPr id="7" name="Picture 6" descr="A picture containing device&#10;&#10;Description automatically generated">
            <a:extLst>
              <a:ext uri="{FF2B5EF4-FFF2-40B4-BE49-F238E27FC236}">
                <a16:creationId xmlns:a16="http://schemas.microsoft.com/office/drawing/2014/main" id="{AA84861B-F370-3E42-CF20-926E93A7A1C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2218409">
            <a:off x="5913201" y="4118281"/>
            <a:ext cx="1154260" cy="192231"/>
          </a:xfrm>
          <a:prstGeom prst="rect">
            <a:avLst/>
          </a:prstGeom>
        </p:spPr>
      </p:pic>
      <p:sp>
        <p:nvSpPr>
          <p:cNvPr id="8" name="TextBox 7">
            <a:extLst>
              <a:ext uri="{FF2B5EF4-FFF2-40B4-BE49-F238E27FC236}">
                <a16:creationId xmlns:a16="http://schemas.microsoft.com/office/drawing/2014/main" id="{80C0AEE8-0D28-DD7A-0775-64F73B183B59}"/>
              </a:ext>
            </a:extLst>
          </p:cNvPr>
          <p:cNvSpPr txBox="1"/>
          <p:nvPr/>
        </p:nvSpPr>
        <p:spPr>
          <a:xfrm>
            <a:off x="6819948" y="4278053"/>
            <a:ext cx="1142952" cy="246221"/>
          </a:xfrm>
          <a:prstGeom prst="rect">
            <a:avLst/>
          </a:prstGeom>
          <a:noFill/>
        </p:spPr>
        <p:txBody>
          <a:bodyPr wrap="square" rtlCol="0">
            <a:spAutoFit/>
          </a:bodyPr>
          <a:lstStyle/>
          <a:p>
            <a:r>
              <a:rPr lang="en-US" sz="1000" b="1">
                <a:solidFill>
                  <a:schemeClr val="bg1"/>
                </a:solidFill>
              </a:rPr>
              <a:t>Pasco County, FL</a:t>
            </a:r>
          </a:p>
        </p:txBody>
      </p:sp>
    </p:spTree>
    <p:extLst>
      <p:ext uri="{BB962C8B-B14F-4D97-AF65-F5344CB8AC3E}">
        <p14:creationId xmlns:p14="http://schemas.microsoft.com/office/powerpoint/2010/main" val="2259308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3047E-FBFD-4F79-BCA5-10E69740F030}"/>
              </a:ext>
            </a:extLst>
          </p:cNvPr>
          <p:cNvSpPr>
            <a:spLocks noGrp="1"/>
          </p:cNvSpPr>
          <p:nvPr>
            <p:ph type="title"/>
          </p:nvPr>
        </p:nvSpPr>
        <p:spPr>
          <a:xfrm>
            <a:off x="868391" y="136525"/>
            <a:ext cx="8932834" cy="1236994"/>
          </a:xfrm>
        </p:spPr>
        <p:txBody>
          <a:bodyPr/>
          <a:lstStyle/>
          <a:p>
            <a:r>
              <a:rPr lang="en-US">
                <a:latin typeface="TW Cen MT"/>
              </a:rPr>
              <a:t>WORKFORCE </a:t>
            </a:r>
            <a:br>
              <a:rPr lang="en-US">
                <a:latin typeface="TW Cen MT"/>
              </a:rPr>
            </a:br>
            <a:r>
              <a:rPr lang="en-US" sz="2000">
                <a:latin typeface="TW Cen MT"/>
              </a:rPr>
              <a:t>BY TARGET INDUSTRY</a:t>
            </a:r>
          </a:p>
        </p:txBody>
      </p:sp>
      <p:sp>
        <p:nvSpPr>
          <p:cNvPr id="3" name="Date Placeholder 2">
            <a:extLst>
              <a:ext uri="{FF2B5EF4-FFF2-40B4-BE49-F238E27FC236}">
                <a16:creationId xmlns:a16="http://schemas.microsoft.com/office/drawing/2014/main" id="{4A325E9C-6D27-6149-B34D-1A7DD4B1A4C0}"/>
              </a:ext>
            </a:extLst>
          </p:cNvPr>
          <p:cNvSpPr>
            <a:spLocks noGrp="1"/>
          </p:cNvSpPr>
          <p:nvPr>
            <p:ph type="dt" sz="half" idx="10"/>
          </p:nvPr>
        </p:nvSpPr>
        <p:spPr/>
        <p:txBody>
          <a:bodyPr/>
          <a:lstStyle/>
          <a:p>
            <a:fld id="{6B4C5884-29BB-AC43-80DD-E1A5FAA03130}" type="datetime1">
              <a:rPr lang="en-US" smtClean="0"/>
              <a:t>2/22/2024</a:t>
            </a:fld>
            <a:endParaRPr lang="en-US"/>
          </a:p>
        </p:txBody>
      </p:sp>
      <p:sp>
        <p:nvSpPr>
          <p:cNvPr id="4" name="Footer Placeholder 3">
            <a:extLst>
              <a:ext uri="{FF2B5EF4-FFF2-40B4-BE49-F238E27FC236}">
                <a16:creationId xmlns:a16="http://schemas.microsoft.com/office/drawing/2014/main" id="{093A83D0-DB08-F443-A63A-E16EA4CC9C52}"/>
              </a:ext>
            </a:extLst>
          </p:cNvPr>
          <p:cNvSpPr>
            <a:spLocks noGrp="1"/>
          </p:cNvSpPr>
          <p:nvPr>
            <p:ph type="ftr" sz="quarter" idx="11"/>
          </p:nvPr>
        </p:nvSpPr>
        <p:spPr/>
        <p:txBody>
          <a:bodyPr/>
          <a:lstStyle/>
          <a:p>
            <a:r>
              <a:rPr lang="en-US"/>
              <a:t>PASCO COUNTY, FLORIDA, USA</a:t>
            </a:r>
          </a:p>
        </p:txBody>
      </p:sp>
      <p:sp>
        <p:nvSpPr>
          <p:cNvPr id="5" name="Slide Number Placeholder 4">
            <a:extLst>
              <a:ext uri="{FF2B5EF4-FFF2-40B4-BE49-F238E27FC236}">
                <a16:creationId xmlns:a16="http://schemas.microsoft.com/office/drawing/2014/main" id="{A7DFE594-D654-1149-885C-D2CCBDE26E75}"/>
              </a:ext>
            </a:extLst>
          </p:cNvPr>
          <p:cNvSpPr>
            <a:spLocks noGrp="1"/>
          </p:cNvSpPr>
          <p:nvPr>
            <p:ph type="sldNum" sz="quarter" idx="12"/>
          </p:nvPr>
        </p:nvSpPr>
        <p:spPr/>
        <p:txBody>
          <a:bodyPr/>
          <a:lstStyle/>
          <a:p>
            <a:fld id="{294A09A9-5501-47C1-A89A-A340965A2BE2}" type="slidenum">
              <a:rPr lang="en-US" smtClean="0"/>
              <a:pPr/>
              <a:t>10</a:t>
            </a:fld>
            <a:endParaRPr lang="en-US"/>
          </a:p>
        </p:txBody>
      </p:sp>
      <p:pic>
        <p:nvPicPr>
          <p:cNvPr id="17" name="Picture Placeholder 40">
            <a:extLst>
              <a:ext uri="{FF2B5EF4-FFF2-40B4-BE49-F238E27FC236}">
                <a16:creationId xmlns:a16="http://schemas.microsoft.com/office/drawing/2014/main" id="{42D0774C-CB78-4A97-B5DD-5888BB00624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063960" y="-1"/>
            <a:ext cx="3119330" cy="6858001"/>
          </a:xfrm>
          <a:custGeom>
            <a:avLst/>
            <a:gdLst>
              <a:gd name="connsiteX0" fmla="*/ 1688746 w 5730658"/>
              <a:gd name="connsiteY0" fmla="*/ 0 h 6858000"/>
              <a:gd name="connsiteX1" fmla="*/ 5730658 w 5730658"/>
              <a:gd name="connsiteY1" fmla="*/ 0 h 6858000"/>
              <a:gd name="connsiteX2" fmla="*/ 5730658 w 5730658"/>
              <a:gd name="connsiteY2" fmla="*/ 6858000 h 6858000"/>
              <a:gd name="connsiteX3" fmla="*/ 31751 w 5730658"/>
              <a:gd name="connsiteY3" fmla="*/ 6858000 h 6858000"/>
              <a:gd name="connsiteX4" fmla="*/ 31751 w 5730658"/>
              <a:gd name="connsiteY4" fmla="*/ 6857688 h 6858000"/>
              <a:gd name="connsiteX5" fmla="*/ 0 w 5730658"/>
              <a:gd name="connsiteY5" fmla="*/ 6857932 h 6858000"/>
              <a:gd name="connsiteX6" fmla="*/ 31751 w 5730658"/>
              <a:gd name="connsiteY6" fmla="*/ 6729501 h 6858000"/>
              <a:gd name="connsiteX7" fmla="*/ 31751 w 5730658"/>
              <a:gd name="connsiteY7" fmla="*/ 6681788 h 6858000"/>
              <a:gd name="connsiteX8" fmla="*/ 43547 w 5730658"/>
              <a:gd name="connsiteY8" fmla="*/ 6681788 h 6858000"/>
              <a:gd name="connsiteX9" fmla="*/ 1688746 w 5730658"/>
              <a:gd name="connsiteY9" fmla="*/ 2705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30658" h="6858000">
                <a:moveTo>
                  <a:pt x="1688746" y="0"/>
                </a:moveTo>
                <a:lnTo>
                  <a:pt x="5730658" y="0"/>
                </a:lnTo>
                <a:lnTo>
                  <a:pt x="5730658" y="6858000"/>
                </a:lnTo>
                <a:lnTo>
                  <a:pt x="31751" y="6858000"/>
                </a:lnTo>
                <a:lnTo>
                  <a:pt x="31751" y="6857688"/>
                </a:lnTo>
                <a:lnTo>
                  <a:pt x="0" y="6857932"/>
                </a:lnTo>
                <a:lnTo>
                  <a:pt x="31751" y="6729501"/>
                </a:lnTo>
                <a:lnTo>
                  <a:pt x="31751" y="6681788"/>
                </a:lnTo>
                <a:lnTo>
                  <a:pt x="43547" y="6681788"/>
                </a:lnTo>
                <a:lnTo>
                  <a:pt x="1688746" y="27053"/>
                </a:lnTo>
                <a:close/>
              </a:path>
            </a:pathLst>
          </a:custGeom>
        </p:spPr>
      </p:pic>
      <p:grpSp>
        <p:nvGrpSpPr>
          <p:cNvPr id="23" name="Group 22">
            <a:extLst>
              <a:ext uri="{FF2B5EF4-FFF2-40B4-BE49-F238E27FC236}">
                <a16:creationId xmlns:a16="http://schemas.microsoft.com/office/drawing/2014/main" id="{4A16828C-3955-589A-3FDF-4B4555FE0020}"/>
              </a:ext>
            </a:extLst>
          </p:cNvPr>
          <p:cNvGrpSpPr/>
          <p:nvPr/>
        </p:nvGrpSpPr>
        <p:grpSpPr>
          <a:xfrm>
            <a:off x="717755" y="2791440"/>
            <a:ext cx="7846138" cy="2882004"/>
            <a:chOff x="-182591" y="1122600"/>
            <a:chExt cx="7846138" cy="2882004"/>
          </a:xfrm>
        </p:grpSpPr>
        <p:sp>
          <p:nvSpPr>
            <p:cNvPr id="20" name="TextBox 19">
              <a:extLst>
                <a:ext uri="{FF2B5EF4-FFF2-40B4-BE49-F238E27FC236}">
                  <a16:creationId xmlns:a16="http://schemas.microsoft.com/office/drawing/2014/main" id="{C7BD6C92-A60D-ED5E-067C-0CB2C5EE9BC4}"/>
                </a:ext>
              </a:extLst>
            </p:cNvPr>
            <p:cNvSpPr txBox="1"/>
            <p:nvPr/>
          </p:nvSpPr>
          <p:spPr>
            <a:xfrm>
              <a:off x="-182591" y="1122600"/>
              <a:ext cx="5173572" cy="2516010"/>
            </a:xfrm>
            <a:prstGeom prst="rect">
              <a:avLst/>
            </a:prstGeom>
            <a:noFill/>
          </p:spPr>
          <p:txBody>
            <a:bodyPr wrap="square">
              <a:spAutoFit/>
            </a:bodyPr>
            <a:lstStyle/>
            <a:p>
              <a:pPr marR="0" lvl="0">
                <a:lnSpc>
                  <a:spcPct val="107000"/>
                </a:lnSpc>
                <a:spcBef>
                  <a:spcPts val="0"/>
                </a:spcBef>
                <a:spcAft>
                  <a:spcPts val="0"/>
                </a:spcAft>
              </a:pPr>
              <a:r>
                <a:rPr lang="en-US">
                  <a:solidFill>
                    <a:srgbClr val="57585A"/>
                  </a:solidFill>
                  <a:latin typeface="AvenirNext-Regular"/>
                </a:rPr>
                <a:t>Average number of workers within 30-minute drive:</a:t>
              </a:r>
            </a:p>
            <a:p>
              <a:pPr marR="0" lvl="0">
                <a:lnSpc>
                  <a:spcPct val="107000"/>
                </a:lnSpc>
                <a:spcBef>
                  <a:spcPts val="0"/>
                </a:spcBef>
                <a:spcAft>
                  <a:spcPts val="0"/>
                </a:spcAft>
              </a:pPr>
              <a:endParaRPr lang="en-US">
                <a:solidFill>
                  <a:srgbClr val="57585A"/>
                </a:solidFill>
                <a:latin typeface="AvenirNext-Regular"/>
              </a:endParaRPr>
            </a:p>
            <a:p>
              <a:pPr marL="285750" indent="-285750">
                <a:lnSpc>
                  <a:spcPct val="107000"/>
                </a:lnSpc>
                <a:buFont typeface="Courier New" panose="02070309020205020404" pitchFamily="49" charset="0"/>
                <a:buChar char="o"/>
              </a:pPr>
              <a:r>
                <a:rPr lang="en-US">
                  <a:solidFill>
                    <a:srgbClr val="57585A"/>
                  </a:solidFill>
                  <a:latin typeface="AvenirNext-Regular"/>
                </a:rPr>
                <a:t>Advanced manufacturing</a:t>
              </a:r>
            </a:p>
            <a:p>
              <a:pPr marL="685800" lvl="1" indent="-228600">
                <a:lnSpc>
                  <a:spcPct val="107000"/>
                </a:lnSpc>
                <a:buFont typeface="Wingdings" panose="05000000000000000000" pitchFamily="2" charset="2"/>
                <a:buChar char=""/>
              </a:pPr>
              <a:r>
                <a:rPr lang="en-US" sz="2000" b="1">
                  <a:solidFill>
                    <a:schemeClr val="tx2"/>
                  </a:solidFill>
                  <a:latin typeface="AvenirNext-Regular"/>
                </a:rPr>
                <a:t>38,133</a:t>
              </a:r>
            </a:p>
            <a:p>
              <a:pPr marL="685800" lvl="1" indent="-228600">
                <a:lnSpc>
                  <a:spcPct val="107000"/>
                </a:lnSpc>
                <a:buFont typeface="Wingdings" panose="05000000000000000000" pitchFamily="2" charset="2"/>
                <a:buChar char=""/>
              </a:pPr>
              <a:endParaRPr lang="en-US">
                <a:solidFill>
                  <a:srgbClr val="57585A"/>
                </a:solidFill>
                <a:latin typeface="AvenirNext-Regular"/>
              </a:endParaRPr>
            </a:p>
            <a:p>
              <a:pPr marL="285750" indent="-285750">
                <a:lnSpc>
                  <a:spcPct val="107000"/>
                </a:lnSpc>
                <a:buFont typeface="Courier New" panose="02070309020205020404" pitchFamily="49" charset="0"/>
                <a:buChar char="o"/>
              </a:pPr>
              <a:r>
                <a:rPr lang="en-US">
                  <a:solidFill>
                    <a:srgbClr val="57585A"/>
                  </a:solidFill>
                  <a:latin typeface="AvenirNext-Regular"/>
                </a:rPr>
                <a:t>Life Sciences &amp; Medical Technology</a:t>
              </a:r>
            </a:p>
            <a:p>
              <a:pPr marL="685800" lvl="1" indent="-228600">
                <a:lnSpc>
                  <a:spcPct val="107000"/>
                </a:lnSpc>
                <a:buFont typeface="Wingdings" panose="05000000000000000000" pitchFamily="2" charset="2"/>
                <a:buChar char=""/>
              </a:pPr>
              <a:r>
                <a:rPr lang="en-US" sz="2000" b="1">
                  <a:solidFill>
                    <a:schemeClr val="tx2"/>
                  </a:solidFill>
                  <a:latin typeface="AvenirNext-Regular"/>
                </a:rPr>
                <a:t>18,393</a:t>
              </a:r>
            </a:p>
            <a:p>
              <a:pPr marL="685800" lvl="1" indent="-228600">
                <a:lnSpc>
                  <a:spcPct val="107000"/>
                </a:lnSpc>
                <a:buFont typeface="Wingdings" panose="05000000000000000000" pitchFamily="2" charset="2"/>
                <a:buChar char=""/>
              </a:pPr>
              <a:endParaRPr lang="en-US">
                <a:solidFill>
                  <a:srgbClr val="57585A"/>
                </a:solidFill>
                <a:latin typeface="AvenirNext-Regular"/>
              </a:endParaRPr>
            </a:p>
          </p:txBody>
        </p:sp>
        <p:sp>
          <p:nvSpPr>
            <p:cNvPr id="22" name="TextBox 21">
              <a:extLst>
                <a:ext uri="{FF2B5EF4-FFF2-40B4-BE49-F238E27FC236}">
                  <a16:creationId xmlns:a16="http://schemas.microsoft.com/office/drawing/2014/main" id="{A725E6A1-E606-65D2-0D45-2AA9CCE7307C}"/>
                </a:ext>
              </a:extLst>
            </p:cNvPr>
            <p:cNvSpPr txBox="1"/>
            <p:nvPr/>
          </p:nvSpPr>
          <p:spPr>
            <a:xfrm>
              <a:off x="3240670" y="1422679"/>
              <a:ext cx="4422877" cy="2581925"/>
            </a:xfrm>
            <a:prstGeom prst="rect">
              <a:avLst/>
            </a:prstGeom>
            <a:noFill/>
          </p:spPr>
          <p:txBody>
            <a:bodyPr wrap="square">
              <a:spAutoFit/>
            </a:bodyPr>
            <a:lstStyle/>
            <a:p>
              <a:pPr marL="742950" marR="0" lvl="1" indent="-285750">
                <a:lnSpc>
                  <a:spcPct val="107000"/>
                </a:lnSpc>
                <a:spcBef>
                  <a:spcPts val="0"/>
                </a:spcBef>
                <a:spcAft>
                  <a:spcPts val="0"/>
                </a:spcAft>
                <a:buFont typeface="Courier New" panose="02070309020205020404" pitchFamily="49" charset="0"/>
                <a:buChar char="o"/>
              </a:pPr>
              <a:endParaRPr lang="en-US">
                <a:solidFill>
                  <a:srgbClr val="57585A"/>
                </a:solidFill>
                <a:latin typeface="AvenirNext-Regular"/>
              </a:endParaRPr>
            </a:p>
            <a:p>
              <a:pPr marL="742950" marR="0" lvl="1" indent="-285750">
                <a:lnSpc>
                  <a:spcPct val="107000"/>
                </a:lnSpc>
                <a:spcBef>
                  <a:spcPts val="0"/>
                </a:spcBef>
                <a:spcAft>
                  <a:spcPts val="0"/>
                </a:spcAft>
                <a:buFont typeface="Courier New" panose="02070309020205020404" pitchFamily="49" charset="0"/>
                <a:buChar char="o"/>
              </a:pPr>
              <a:r>
                <a:rPr lang="en-US">
                  <a:solidFill>
                    <a:srgbClr val="57585A"/>
                  </a:solidFill>
                  <a:latin typeface="AvenirNext-Regular"/>
                </a:rPr>
                <a:t>Business &amp; Professional Services</a:t>
              </a:r>
            </a:p>
            <a:p>
              <a:pPr marL="1143000" lvl="2" indent="-228600">
                <a:lnSpc>
                  <a:spcPct val="107000"/>
                </a:lnSpc>
                <a:buFont typeface="Wingdings" panose="05000000000000000000" pitchFamily="2" charset="2"/>
                <a:buChar char=""/>
              </a:pPr>
              <a:r>
                <a:rPr lang="en-US" sz="2000" b="1">
                  <a:solidFill>
                    <a:schemeClr val="tx2"/>
                  </a:solidFill>
                  <a:latin typeface="AvenirNext-Regular"/>
                </a:rPr>
                <a:t>512,566</a:t>
              </a:r>
            </a:p>
            <a:p>
              <a:pPr marL="1143000" lvl="2" indent="-228600">
                <a:lnSpc>
                  <a:spcPct val="107000"/>
                </a:lnSpc>
                <a:buFont typeface="Wingdings" panose="05000000000000000000" pitchFamily="2" charset="2"/>
                <a:buChar char=""/>
              </a:pPr>
              <a:endParaRPr lang="en-US" sz="2000" b="1">
                <a:solidFill>
                  <a:schemeClr val="tx2"/>
                </a:solidFill>
                <a:latin typeface="AvenirNext-Regular"/>
              </a:endParaRPr>
            </a:p>
            <a:p>
              <a:pPr marL="742950" lvl="1" indent="-285750">
                <a:lnSpc>
                  <a:spcPct val="107000"/>
                </a:lnSpc>
                <a:buFont typeface="Courier New" panose="02070309020205020404" pitchFamily="49" charset="0"/>
                <a:buChar char="o"/>
              </a:pPr>
              <a:r>
                <a:rPr lang="en-US">
                  <a:solidFill>
                    <a:srgbClr val="57585A"/>
                  </a:solidFill>
                  <a:latin typeface="AvenirNext-Regular"/>
                </a:rPr>
                <a:t>High Technology</a:t>
              </a:r>
            </a:p>
            <a:p>
              <a:pPr marL="1143000" lvl="2" indent="-228600">
                <a:lnSpc>
                  <a:spcPct val="107000"/>
                </a:lnSpc>
                <a:buFont typeface="Wingdings" panose="05000000000000000000" pitchFamily="2" charset="2"/>
                <a:buChar char=""/>
              </a:pPr>
              <a:r>
                <a:rPr lang="en-US" sz="2000" b="1">
                  <a:solidFill>
                    <a:schemeClr val="tx2"/>
                  </a:solidFill>
                  <a:latin typeface="AvenirNext-Regular"/>
                </a:rPr>
                <a:t>84,927</a:t>
              </a:r>
            </a:p>
            <a:p>
              <a:pPr marL="1143000" lvl="2" indent="-228600">
                <a:lnSpc>
                  <a:spcPct val="107000"/>
                </a:lnSpc>
                <a:buFont typeface="Wingdings" panose="05000000000000000000" pitchFamily="2" charset="2"/>
                <a:buChar char=""/>
              </a:pPr>
              <a:endParaRPr lang="en-US" sz="2000" b="1">
                <a:solidFill>
                  <a:schemeClr val="tx2"/>
                </a:solidFill>
                <a:latin typeface="AvenirNext-Regular"/>
              </a:endParaRPr>
            </a:p>
            <a:p>
              <a:pPr marL="1143000" marR="0" lvl="2" indent="-228600">
                <a:lnSpc>
                  <a:spcPct val="107000"/>
                </a:lnSpc>
                <a:spcBef>
                  <a:spcPts val="0"/>
                </a:spcBef>
                <a:spcAft>
                  <a:spcPts val="0"/>
                </a:spcAft>
                <a:buFont typeface="Wingdings" panose="05000000000000000000" pitchFamily="2" charset="2"/>
                <a:buChar char=""/>
              </a:pPr>
              <a:endParaRPr lang="en-US">
                <a:solidFill>
                  <a:srgbClr val="57585A"/>
                </a:solidFill>
                <a:latin typeface="AvenirNext-Regular"/>
              </a:endParaRPr>
            </a:p>
          </p:txBody>
        </p:sp>
      </p:grpSp>
      <p:sp>
        <p:nvSpPr>
          <p:cNvPr id="24" name="TextBox 23">
            <a:extLst>
              <a:ext uri="{FF2B5EF4-FFF2-40B4-BE49-F238E27FC236}">
                <a16:creationId xmlns:a16="http://schemas.microsoft.com/office/drawing/2014/main" id="{5D9254E5-3395-FE79-5B21-1168219E0B95}"/>
              </a:ext>
            </a:extLst>
          </p:cNvPr>
          <p:cNvSpPr txBox="1"/>
          <p:nvPr/>
        </p:nvSpPr>
        <p:spPr>
          <a:xfrm>
            <a:off x="2024602" y="1600683"/>
            <a:ext cx="3119331" cy="665439"/>
          </a:xfrm>
          <a:prstGeom prst="rect">
            <a:avLst/>
          </a:prstGeom>
          <a:noFill/>
        </p:spPr>
        <p:txBody>
          <a:bodyPr wrap="square">
            <a:spAutoFit/>
          </a:bodyPr>
          <a:lstStyle/>
          <a:p>
            <a:pPr rtl="0">
              <a:defRPr sz="1862" b="0" i="0" u="none" strike="noStrike" kern="1200" spc="0" baseline="0">
                <a:solidFill>
                  <a:srgbClr val="000000">
                    <a:lumMod val="65000"/>
                    <a:lumOff val="35000"/>
                  </a:srgbClr>
                </a:solidFill>
                <a:latin typeface="+mn-lt"/>
                <a:ea typeface="+mn-ea"/>
                <a:cs typeface="+mn-cs"/>
              </a:defRPr>
            </a:pPr>
            <a:r>
              <a:rPr lang="pt-BR" b="1">
                <a:solidFill>
                  <a:schemeClr val="tx1">
                    <a:lumMod val="50000"/>
                    <a:lumOff val="50000"/>
                  </a:schemeClr>
                </a:solidFill>
              </a:rPr>
              <a:t>MSA: 1,711,710   </a:t>
            </a:r>
          </a:p>
          <a:p>
            <a:pPr rtl="0">
              <a:defRPr sz="1862" b="0" i="0" u="none" strike="noStrike" kern="1200" spc="0" baseline="0">
                <a:solidFill>
                  <a:srgbClr val="000000">
                    <a:lumMod val="65000"/>
                    <a:lumOff val="35000"/>
                  </a:srgbClr>
                </a:solidFill>
                <a:latin typeface="+mn-lt"/>
                <a:ea typeface="+mn-ea"/>
                <a:cs typeface="+mn-cs"/>
              </a:defRPr>
            </a:pPr>
            <a:r>
              <a:rPr lang="pt-BR" b="1">
                <a:solidFill>
                  <a:schemeClr val="tx2"/>
                </a:solidFill>
              </a:rPr>
              <a:t>Pasco: 335,908 </a:t>
            </a:r>
            <a:endParaRPr lang="en-US"/>
          </a:p>
        </p:txBody>
      </p:sp>
      <p:pic>
        <p:nvPicPr>
          <p:cNvPr id="26" name="Picture 25" descr="A picture containing text&#10;&#10;Description automatically generated">
            <a:extLst>
              <a:ext uri="{FF2B5EF4-FFF2-40B4-BE49-F238E27FC236}">
                <a16:creationId xmlns:a16="http://schemas.microsoft.com/office/drawing/2014/main" id="{D3030C7E-4DBE-CFA7-91E2-1B0D305630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2311" y="1614269"/>
            <a:ext cx="1170992" cy="595292"/>
          </a:xfrm>
          <a:prstGeom prst="rect">
            <a:avLst/>
          </a:prstGeom>
        </p:spPr>
      </p:pic>
      <p:sp>
        <p:nvSpPr>
          <p:cNvPr id="7" name="TextBox 6">
            <a:extLst>
              <a:ext uri="{FF2B5EF4-FFF2-40B4-BE49-F238E27FC236}">
                <a16:creationId xmlns:a16="http://schemas.microsoft.com/office/drawing/2014/main" id="{E8D2CB9E-AF6A-5304-1BF6-C35C5DADB004}"/>
              </a:ext>
            </a:extLst>
          </p:cNvPr>
          <p:cNvSpPr txBox="1"/>
          <p:nvPr/>
        </p:nvSpPr>
        <p:spPr>
          <a:xfrm>
            <a:off x="2024602" y="2241741"/>
            <a:ext cx="2063196" cy="281231"/>
          </a:xfrm>
          <a:prstGeom prst="rect">
            <a:avLst/>
          </a:prstGeom>
          <a:noFill/>
        </p:spPr>
        <p:txBody>
          <a:bodyPr wrap="square">
            <a:spAutoFit/>
          </a:bodyPr>
          <a:lstStyle/>
          <a:p>
            <a:pPr marR="0" lvl="0">
              <a:lnSpc>
                <a:spcPct val="107000"/>
              </a:lnSpc>
              <a:spcBef>
                <a:spcPts val="0"/>
              </a:spcBef>
              <a:spcAft>
                <a:spcPts val="0"/>
              </a:spcAft>
            </a:pPr>
            <a:r>
              <a:rPr lang="en-US" sz="1200">
                <a:solidFill>
                  <a:srgbClr val="57585A"/>
                </a:solidFill>
                <a:latin typeface="AvenirNext-Regular"/>
              </a:rPr>
              <a:t>TOTAL LABOR POOL</a:t>
            </a:r>
          </a:p>
        </p:txBody>
      </p:sp>
      <p:pic>
        <p:nvPicPr>
          <p:cNvPr id="8" name="Picture 7" descr="A black background with yellow text and a magnifying glass&#10;&#10;Description automatically generated">
            <a:extLst>
              <a:ext uri="{FF2B5EF4-FFF2-40B4-BE49-F238E27FC236}">
                <a16:creationId xmlns:a16="http://schemas.microsoft.com/office/drawing/2014/main" id="{C4354A7F-C5AA-E4E8-F54B-6F3E80D846A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47997" y="250199"/>
            <a:ext cx="2417844" cy="2417844"/>
          </a:xfrm>
          <a:prstGeom prst="rect">
            <a:avLst/>
          </a:prstGeom>
        </p:spPr>
      </p:pic>
    </p:spTree>
    <p:extLst>
      <p:ext uri="{BB962C8B-B14F-4D97-AF65-F5344CB8AC3E}">
        <p14:creationId xmlns:p14="http://schemas.microsoft.com/office/powerpoint/2010/main" val="510273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0" name="Picture Placeholder 40">
            <a:extLst>
              <a:ext uri="{FF2B5EF4-FFF2-40B4-BE49-F238E27FC236}">
                <a16:creationId xmlns:a16="http://schemas.microsoft.com/office/drawing/2014/main" id="{B5958F03-E0AA-44B3-984A-7C3ADAA7BCD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9063960" y="-1"/>
            <a:ext cx="3119330" cy="6858001"/>
          </a:xfrm>
          <a:custGeom>
            <a:avLst/>
            <a:gdLst>
              <a:gd name="connsiteX0" fmla="*/ 1688746 w 5730658"/>
              <a:gd name="connsiteY0" fmla="*/ 0 h 6858000"/>
              <a:gd name="connsiteX1" fmla="*/ 5730658 w 5730658"/>
              <a:gd name="connsiteY1" fmla="*/ 0 h 6858000"/>
              <a:gd name="connsiteX2" fmla="*/ 5730658 w 5730658"/>
              <a:gd name="connsiteY2" fmla="*/ 6858000 h 6858000"/>
              <a:gd name="connsiteX3" fmla="*/ 31751 w 5730658"/>
              <a:gd name="connsiteY3" fmla="*/ 6858000 h 6858000"/>
              <a:gd name="connsiteX4" fmla="*/ 31751 w 5730658"/>
              <a:gd name="connsiteY4" fmla="*/ 6857688 h 6858000"/>
              <a:gd name="connsiteX5" fmla="*/ 0 w 5730658"/>
              <a:gd name="connsiteY5" fmla="*/ 6857932 h 6858000"/>
              <a:gd name="connsiteX6" fmla="*/ 31751 w 5730658"/>
              <a:gd name="connsiteY6" fmla="*/ 6729501 h 6858000"/>
              <a:gd name="connsiteX7" fmla="*/ 31751 w 5730658"/>
              <a:gd name="connsiteY7" fmla="*/ 6681788 h 6858000"/>
              <a:gd name="connsiteX8" fmla="*/ 43547 w 5730658"/>
              <a:gd name="connsiteY8" fmla="*/ 6681788 h 6858000"/>
              <a:gd name="connsiteX9" fmla="*/ 1688746 w 5730658"/>
              <a:gd name="connsiteY9" fmla="*/ 2705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30658" h="6858000">
                <a:moveTo>
                  <a:pt x="1688746" y="0"/>
                </a:moveTo>
                <a:lnTo>
                  <a:pt x="5730658" y="0"/>
                </a:lnTo>
                <a:lnTo>
                  <a:pt x="5730658" y="6858000"/>
                </a:lnTo>
                <a:lnTo>
                  <a:pt x="31751" y="6858000"/>
                </a:lnTo>
                <a:lnTo>
                  <a:pt x="31751" y="6857688"/>
                </a:lnTo>
                <a:lnTo>
                  <a:pt x="0" y="6857932"/>
                </a:lnTo>
                <a:lnTo>
                  <a:pt x="31751" y="6729501"/>
                </a:lnTo>
                <a:lnTo>
                  <a:pt x="31751" y="6681788"/>
                </a:lnTo>
                <a:lnTo>
                  <a:pt x="43547" y="6681788"/>
                </a:lnTo>
                <a:lnTo>
                  <a:pt x="1688746" y="27053"/>
                </a:lnTo>
                <a:close/>
              </a:path>
            </a:pathLst>
          </a:custGeom>
        </p:spPr>
      </p:pic>
      <p:grpSp>
        <p:nvGrpSpPr>
          <p:cNvPr id="7" name="Group 6" descr="Timeline Placeholder ">
            <a:extLst>
              <a:ext uri="{FF2B5EF4-FFF2-40B4-BE49-F238E27FC236}">
                <a16:creationId xmlns:a16="http://schemas.microsoft.com/office/drawing/2014/main" id="{ACC3A21C-D951-0749-8030-62460C9DFA20}"/>
              </a:ext>
            </a:extLst>
          </p:cNvPr>
          <p:cNvGrpSpPr/>
          <p:nvPr/>
        </p:nvGrpSpPr>
        <p:grpSpPr>
          <a:xfrm>
            <a:off x="381000" y="3086100"/>
            <a:ext cx="11300181" cy="3028950"/>
            <a:chOff x="1060704" y="2048256"/>
            <a:chExt cx="7788831" cy="3818931"/>
          </a:xfrm>
        </p:grpSpPr>
        <p:sp>
          <p:nvSpPr>
            <p:cNvPr id="8" name="Rectangle 7">
              <a:extLst>
                <a:ext uri="{FF2B5EF4-FFF2-40B4-BE49-F238E27FC236}">
                  <a16:creationId xmlns:a16="http://schemas.microsoft.com/office/drawing/2014/main" id="{6146D639-1AF7-9544-89CB-5863F22FD6AD}"/>
                </a:ext>
              </a:extLst>
            </p:cNvPr>
            <p:cNvSpPr/>
            <p:nvPr/>
          </p:nvSpPr>
          <p:spPr>
            <a:xfrm>
              <a:off x="1060704" y="2048256"/>
              <a:ext cx="1828800" cy="3818931"/>
            </a:xfrm>
            <a:prstGeom prst="rect">
              <a:avLst/>
            </a:prstGeom>
            <a:solidFill>
              <a:schemeClr val="bg1"/>
            </a:solidFill>
            <a:ln>
              <a:solidFill>
                <a:schemeClr val="accent3"/>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35128" tIns="914400" rIns="135128" bIns="898915" numCol="1" spcCol="1270" anchor="t" anchorCtr="1">
              <a:noAutofit/>
            </a:bodyPr>
            <a:lstStyle/>
            <a:p>
              <a:pPr lvl="0" algn="ctr" defTabSz="844550" rtl="0">
                <a:lnSpc>
                  <a:spcPct val="90000"/>
                </a:lnSpc>
                <a:spcBef>
                  <a:spcPct val="0"/>
                </a:spcBef>
                <a:spcAft>
                  <a:spcPct val="35000"/>
                </a:spcAft>
              </a:pPr>
              <a:r>
                <a:rPr lang="en-US" kern="1200" spc="160">
                  <a:solidFill>
                    <a:schemeClr val="tx2"/>
                  </a:solidFill>
                  <a:latin typeface="Tw Cen MT" panose="020B0602020104020603" pitchFamily="34" charset="77"/>
                </a:rPr>
                <a:t>HIRING</a:t>
              </a:r>
            </a:p>
            <a:p>
              <a:pPr marL="0" lvl="1" algn="ctr" defTabSz="666750">
                <a:lnSpc>
                  <a:spcPct val="90000"/>
                </a:lnSpc>
                <a:spcBef>
                  <a:spcPct val="0"/>
                </a:spcBef>
                <a:spcAft>
                  <a:spcPct val="15000"/>
                </a:spcAft>
              </a:pPr>
              <a:r>
                <a:rPr lang="en-US" sz="1100" kern="1200" spc="140">
                  <a:solidFill>
                    <a:schemeClr val="bg1">
                      <a:lumMod val="50000"/>
                    </a:schemeClr>
                  </a:solidFill>
                  <a:latin typeface="Tw Cen MT" panose="020B0602020104020603" pitchFamily="34" charset="77"/>
                </a:rPr>
                <a:t>Whether you are searching for entry-level or experienced talent Pasco County has a robust workforce to meet all your needs. Explore our directory of training partners to find the perfect fit to recruit fresh graduates or download our guides on best practices when searching for more experienced talent.</a:t>
              </a:r>
            </a:p>
          </p:txBody>
        </p:sp>
        <p:sp>
          <p:nvSpPr>
            <p:cNvPr id="9" name="Rectangle 8">
              <a:extLst>
                <a:ext uri="{FF2B5EF4-FFF2-40B4-BE49-F238E27FC236}">
                  <a16:creationId xmlns:a16="http://schemas.microsoft.com/office/drawing/2014/main" id="{A49B3011-0D4E-5642-8F55-71996D5CCC48}"/>
                </a:ext>
              </a:extLst>
            </p:cNvPr>
            <p:cNvSpPr>
              <a:spLocks noChangeAspect="1"/>
            </p:cNvSpPr>
            <p:nvPr/>
          </p:nvSpPr>
          <p:spPr>
            <a:xfrm>
              <a:off x="1678004" y="2327349"/>
              <a:ext cx="640080" cy="640081"/>
            </a:xfrm>
            <a:prstGeom prst="rect">
              <a:avLst/>
            </a:prstGeom>
            <a:solidFill>
              <a:schemeClr val="accent2"/>
            </a:solidFill>
            <a:ln>
              <a:noFill/>
            </a:ln>
          </p:spPr>
          <p:style>
            <a:lnRef idx="2">
              <a:schemeClr val="lt1">
                <a:hueOff val="0"/>
                <a:satOff val="0"/>
                <a:lumOff val="0"/>
                <a:alphaOff val="0"/>
              </a:schemeClr>
            </a:lnRef>
            <a:fillRef idx="1">
              <a:schemeClr val="accent2">
                <a:tint val="50000"/>
                <a:hueOff val="0"/>
                <a:satOff val="0"/>
                <a:lumOff val="0"/>
                <a:alphaOff val="0"/>
              </a:schemeClr>
            </a:fillRef>
            <a:effectRef idx="0">
              <a:schemeClr val="accent2">
                <a:tint val="50000"/>
                <a:hueOff val="0"/>
                <a:satOff val="0"/>
                <a:lumOff val="0"/>
                <a:alphaOff val="0"/>
              </a:schemeClr>
            </a:effectRef>
            <a:fontRef idx="minor">
              <a:schemeClr val="lt1">
                <a:hueOff val="0"/>
                <a:satOff val="0"/>
                <a:lumOff val="0"/>
                <a:alphaOff val="0"/>
              </a:schemeClr>
            </a:fontRef>
          </p:style>
          <p:txBody>
            <a:bodyPr anchor="ctr"/>
            <a:lstStyle/>
            <a:p>
              <a:pPr algn="ctr"/>
              <a:r>
                <a:rPr lang="en-US" sz="2800">
                  <a:latin typeface="Tw Cen MT" panose="020B0602020104020603" pitchFamily="34" charset="77"/>
                </a:rPr>
                <a:t>1</a:t>
              </a:r>
            </a:p>
          </p:txBody>
        </p:sp>
        <p:sp>
          <p:nvSpPr>
            <p:cNvPr id="10" name="Rectangle 9">
              <a:extLst>
                <a:ext uri="{FF2B5EF4-FFF2-40B4-BE49-F238E27FC236}">
                  <a16:creationId xmlns:a16="http://schemas.microsoft.com/office/drawing/2014/main" id="{21CB4AB2-9E97-4D40-B2F1-A3F55B1E9090}"/>
                </a:ext>
              </a:extLst>
            </p:cNvPr>
            <p:cNvSpPr/>
            <p:nvPr/>
          </p:nvSpPr>
          <p:spPr>
            <a:xfrm>
              <a:off x="3047381" y="2048256"/>
              <a:ext cx="1828800" cy="3818931"/>
            </a:xfrm>
            <a:prstGeom prst="rect">
              <a:avLst/>
            </a:prstGeom>
            <a:solidFill>
              <a:schemeClr val="bg1"/>
            </a:solidFill>
            <a:ln>
              <a:solidFill>
                <a:schemeClr val="accent3"/>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35128" tIns="914400" rIns="135128" bIns="898915" numCol="1" spcCol="1270" anchor="t" anchorCtr="1">
              <a:noAutofit/>
            </a:bodyPr>
            <a:lstStyle/>
            <a:p>
              <a:pPr lvl="0" algn="ctr" defTabSz="844550">
                <a:lnSpc>
                  <a:spcPct val="90000"/>
                </a:lnSpc>
                <a:spcBef>
                  <a:spcPct val="0"/>
                </a:spcBef>
                <a:spcAft>
                  <a:spcPct val="35000"/>
                </a:spcAft>
              </a:pPr>
              <a:r>
                <a:rPr lang="en-US" spc="160">
                  <a:solidFill>
                    <a:schemeClr val="tx2"/>
                  </a:solidFill>
                  <a:latin typeface="Tw Cen MT" panose="020B0602020104020603" pitchFamily="34" charset="77"/>
                </a:rPr>
                <a:t>LABOR MARKET DATA</a:t>
              </a:r>
            </a:p>
            <a:p>
              <a:pPr marL="0" lvl="1" algn="ctr" defTabSz="666750">
                <a:lnSpc>
                  <a:spcPct val="90000"/>
                </a:lnSpc>
                <a:spcBef>
                  <a:spcPct val="0"/>
                </a:spcBef>
                <a:spcAft>
                  <a:spcPct val="15000"/>
                </a:spcAft>
              </a:pPr>
              <a:r>
                <a:rPr lang="en-US" sz="1100" spc="140">
                  <a:solidFill>
                    <a:schemeClr val="bg1">
                      <a:lumMod val="50000"/>
                    </a:schemeClr>
                  </a:solidFill>
                  <a:latin typeface="Tw Cen MT" panose="020B0602020104020603" pitchFamily="34" charset="77"/>
                </a:rPr>
                <a:t>Pasco is one of the fastest-growing counties in the United States and sometimes it is hard to find current data that reflects our growth. From average wages to drive time analyses and much more, we can help you make informed decisions when looking to grow your workforce.</a:t>
              </a:r>
            </a:p>
          </p:txBody>
        </p:sp>
        <p:sp>
          <p:nvSpPr>
            <p:cNvPr id="12" name="Rectangle 11">
              <a:extLst>
                <a:ext uri="{FF2B5EF4-FFF2-40B4-BE49-F238E27FC236}">
                  <a16:creationId xmlns:a16="http://schemas.microsoft.com/office/drawing/2014/main" id="{E5E93DBA-8C0F-5C43-9EA8-62F46C3757FE}"/>
                </a:ext>
              </a:extLst>
            </p:cNvPr>
            <p:cNvSpPr>
              <a:spLocks noChangeAspect="1"/>
            </p:cNvSpPr>
            <p:nvPr/>
          </p:nvSpPr>
          <p:spPr>
            <a:xfrm>
              <a:off x="3641741" y="2300211"/>
              <a:ext cx="640080" cy="640081"/>
            </a:xfrm>
            <a:prstGeom prst="rect">
              <a:avLst/>
            </a:prstGeom>
            <a:solidFill>
              <a:schemeClr val="accent2"/>
            </a:solidFill>
            <a:ln>
              <a:noFill/>
            </a:ln>
          </p:spPr>
          <p:style>
            <a:lnRef idx="2">
              <a:schemeClr val="lt1">
                <a:hueOff val="0"/>
                <a:satOff val="0"/>
                <a:lumOff val="0"/>
                <a:alphaOff val="0"/>
              </a:schemeClr>
            </a:lnRef>
            <a:fillRef idx="1">
              <a:schemeClr val="accent3">
                <a:tint val="50000"/>
                <a:hueOff val="0"/>
                <a:satOff val="0"/>
                <a:lumOff val="0"/>
                <a:alphaOff val="0"/>
              </a:schemeClr>
            </a:fillRef>
            <a:effectRef idx="0">
              <a:schemeClr val="accent3">
                <a:tint val="50000"/>
                <a:hueOff val="0"/>
                <a:satOff val="0"/>
                <a:lumOff val="0"/>
                <a:alphaOff val="0"/>
              </a:schemeClr>
            </a:effectRef>
            <a:fontRef idx="minor">
              <a:schemeClr val="lt1">
                <a:hueOff val="0"/>
                <a:satOff val="0"/>
                <a:lumOff val="0"/>
                <a:alphaOff val="0"/>
              </a:schemeClr>
            </a:fontRef>
          </p:style>
          <p:txBody>
            <a:bodyPr anchor="ctr"/>
            <a:lstStyle/>
            <a:p>
              <a:pPr algn="ctr"/>
              <a:r>
                <a:rPr lang="en-US" sz="2800">
                  <a:latin typeface="Tw Cen MT" panose="020B0602020104020603" pitchFamily="34" charset="77"/>
                </a:rPr>
                <a:t>2</a:t>
              </a:r>
            </a:p>
          </p:txBody>
        </p:sp>
        <p:sp>
          <p:nvSpPr>
            <p:cNvPr id="13" name="Rectangle 12">
              <a:extLst>
                <a:ext uri="{FF2B5EF4-FFF2-40B4-BE49-F238E27FC236}">
                  <a16:creationId xmlns:a16="http://schemas.microsoft.com/office/drawing/2014/main" id="{4F701027-0723-2745-B4FC-2C8285C84695}"/>
                </a:ext>
              </a:extLst>
            </p:cNvPr>
            <p:cNvSpPr/>
            <p:nvPr/>
          </p:nvSpPr>
          <p:spPr>
            <a:xfrm>
              <a:off x="5034058" y="2048256"/>
              <a:ext cx="1828800" cy="3818931"/>
            </a:xfrm>
            <a:prstGeom prst="rect">
              <a:avLst/>
            </a:prstGeom>
            <a:solidFill>
              <a:schemeClr val="bg1"/>
            </a:solidFill>
            <a:ln>
              <a:solidFill>
                <a:schemeClr val="accent3"/>
              </a:solid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35128" tIns="914400" rIns="135128" bIns="898915" numCol="1" spcCol="1270" anchor="t" anchorCtr="1">
              <a:noAutofit/>
            </a:bodyPr>
            <a:lstStyle/>
            <a:p>
              <a:pPr lvl="0" algn="ctr" defTabSz="844550">
                <a:lnSpc>
                  <a:spcPct val="90000"/>
                </a:lnSpc>
                <a:spcBef>
                  <a:spcPct val="0"/>
                </a:spcBef>
                <a:spcAft>
                  <a:spcPct val="35000"/>
                </a:spcAft>
              </a:pPr>
              <a:r>
                <a:rPr lang="en-US" kern="1200" spc="160">
                  <a:solidFill>
                    <a:schemeClr val="tx2"/>
                  </a:solidFill>
                  <a:latin typeface="Tw Cen MT" panose="020B0602020104020603" pitchFamily="34" charset="77"/>
                </a:rPr>
                <a:t>INTERNSHIPS</a:t>
              </a:r>
            </a:p>
            <a:p>
              <a:pPr marL="0" lvl="1" algn="ctr" defTabSz="666750">
                <a:lnSpc>
                  <a:spcPct val="90000"/>
                </a:lnSpc>
                <a:spcBef>
                  <a:spcPct val="0"/>
                </a:spcBef>
                <a:spcAft>
                  <a:spcPct val="15000"/>
                </a:spcAft>
              </a:pPr>
              <a:r>
                <a:rPr lang="en-US" sz="1100" spc="140">
                  <a:solidFill>
                    <a:schemeClr val="bg1">
                      <a:lumMod val="50000"/>
                    </a:schemeClr>
                  </a:solidFill>
                  <a:latin typeface="Tw Cen MT" panose="020B0602020104020603" pitchFamily="34" charset="77"/>
                </a:rPr>
                <a:t>Looking to create a learning opportunity for local students, or set up an apprenticeship program for your specialized manufacturing positions? We can help build your program from building your curriculum to writing your advertisement and connect you with a local partner to see your program through to success.</a:t>
              </a:r>
            </a:p>
          </p:txBody>
        </p:sp>
        <p:sp>
          <p:nvSpPr>
            <p:cNvPr id="14" name="Rectangle 13">
              <a:extLst>
                <a:ext uri="{FF2B5EF4-FFF2-40B4-BE49-F238E27FC236}">
                  <a16:creationId xmlns:a16="http://schemas.microsoft.com/office/drawing/2014/main" id="{649F9697-781F-F847-9FE8-C7E9AEF911AB}"/>
                </a:ext>
              </a:extLst>
            </p:cNvPr>
            <p:cNvSpPr>
              <a:spLocks noChangeAspect="1"/>
            </p:cNvSpPr>
            <p:nvPr/>
          </p:nvSpPr>
          <p:spPr>
            <a:xfrm>
              <a:off x="5645991" y="2300211"/>
              <a:ext cx="640080" cy="640081"/>
            </a:xfrm>
            <a:prstGeom prst="rect">
              <a:avLst/>
            </a:prstGeom>
            <a:solidFill>
              <a:schemeClr val="accent2"/>
            </a:solidFill>
            <a:ln>
              <a:noFill/>
            </a:ln>
          </p:spPr>
          <p:style>
            <a:lnRef idx="2">
              <a:schemeClr val="lt1">
                <a:hueOff val="0"/>
                <a:satOff val="0"/>
                <a:lumOff val="0"/>
                <a:alphaOff val="0"/>
              </a:schemeClr>
            </a:lnRef>
            <a:fillRef idx="1">
              <a:schemeClr val="accent4">
                <a:tint val="50000"/>
                <a:hueOff val="0"/>
                <a:satOff val="0"/>
                <a:lumOff val="0"/>
                <a:alphaOff val="0"/>
              </a:schemeClr>
            </a:fillRef>
            <a:effectRef idx="0">
              <a:schemeClr val="accent4">
                <a:tint val="50000"/>
                <a:hueOff val="0"/>
                <a:satOff val="0"/>
                <a:lumOff val="0"/>
                <a:alphaOff val="0"/>
              </a:schemeClr>
            </a:effectRef>
            <a:fontRef idx="minor">
              <a:schemeClr val="lt1">
                <a:hueOff val="0"/>
                <a:satOff val="0"/>
                <a:lumOff val="0"/>
                <a:alphaOff val="0"/>
              </a:schemeClr>
            </a:fontRef>
          </p:style>
          <p:txBody>
            <a:bodyPr anchor="ctr"/>
            <a:lstStyle/>
            <a:p>
              <a:pPr algn="ctr"/>
              <a:r>
                <a:rPr lang="en-US" sz="2800">
                  <a:latin typeface="Tw Cen MT" panose="020B0602020104020603" pitchFamily="34" charset="77"/>
                </a:rPr>
                <a:t>3</a:t>
              </a:r>
            </a:p>
          </p:txBody>
        </p:sp>
        <p:sp>
          <p:nvSpPr>
            <p:cNvPr id="15" name="Rectangle 14">
              <a:extLst>
                <a:ext uri="{FF2B5EF4-FFF2-40B4-BE49-F238E27FC236}">
                  <a16:creationId xmlns:a16="http://schemas.microsoft.com/office/drawing/2014/main" id="{660246C7-7995-0849-8AB1-B92F4280EC69}"/>
                </a:ext>
              </a:extLst>
            </p:cNvPr>
            <p:cNvSpPr/>
            <p:nvPr/>
          </p:nvSpPr>
          <p:spPr>
            <a:xfrm>
              <a:off x="7020735" y="2048256"/>
              <a:ext cx="1828800" cy="3818931"/>
            </a:xfrm>
            <a:prstGeom prst="rect">
              <a:avLst/>
            </a:prstGeom>
            <a:solidFill>
              <a:schemeClr val="bg1"/>
            </a:solidFill>
            <a:ln>
              <a:solidFill>
                <a:schemeClr val="accent3"/>
              </a:solidFill>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35128" tIns="914400" rIns="135128" bIns="898915" numCol="1" spcCol="1270" anchor="t" anchorCtr="1">
              <a:noAutofit/>
            </a:bodyPr>
            <a:lstStyle/>
            <a:p>
              <a:pPr lvl="0" algn="ctr" defTabSz="844550">
                <a:lnSpc>
                  <a:spcPct val="90000"/>
                </a:lnSpc>
                <a:spcBef>
                  <a:spcPct val="0"/>
                </a:spcBef>
                <a:spcAft>
                  <a:spcPct val="35000"/>
                </a:spcAft>
              </a:pPr>
              <a:r>
                <a:rPr lang="en-US" kern="1200" spc="160">
                  <a:solidFill>
                    <a:schemeClr val="tx2"/>
                  </a:solidFill>
                  <a:latin typeface="Tw Cen MT" panose="020B0602020104020603" pitchFamily="34" charset="77"/>
                </a:rPr>
                <a:t>TRAINING GRANTS</a:t>
              </a:r>
            </a:p>
            <a:p>
              <a:pPr marL="0" lvl="1" algn="ctr" defTabSz="666750" rtl="0">
                <a:lnSpc>
                  <a:spcPct val="90000"/>
                </a:lnSpc>
                <a:spcBef>
                  <a:spcPct val="0"/>
                </a:spcBef>
                <a:spcAft>
                  <a:spcPct val="15000"/>
                </a:spcAft>
              </a:pPr>
              <a:r>
                <a:rPr lang="en-US" sz="1100" spc="140">
                  <a:solidFill>
                    <a:schemeClr val="bg1">
                      <a:lumMod val="50000"/>
                    </a:schemeClr>
                  </a:solidFill>
                  <a:latin typeface="Tw Cen MT" panose="020B0602020104020603" pitchFamily="34" charset="77"/>
                </a:rPr>
                <a:t>Pasco County has a great selection of training providers that teach relevant and current workforce skills to your future employees. Best of all, your new and existing employees may be eligible for grants that will reimburse you for the cost of most training. </a:t>
              </a:r>
            </a:p>
          </p:txBody>
        </p:sp>
        <p:sp>
          <p:nvSpPr>
            <p:cNvPr id="16" name="Rectangle 15">
              <a:extLst>
                <a:ext uri="{FF2B5EF4-FFF2-40B4-BE49-F238E27FC236}">
                  <a16:creationId xmlns:a16="http://schemas.microsoft.com/office/drawing/2014/main" id="{3C43EDC7-0C86-824A-B896-9214C6F5E6AA}"/>
                </a:ext>
              </a:extLst>
            </p:cNvPr>
            <p:cNvSpPr>
              <a:spLocks noChangeAspect="1"/>
            </p:cNvSpPr>
            <p:nvPr/>
          </p:nvSpPr>
          <p:spPr>
            <a:xfrm>
              <a:off x="7615095" y="2300211"/>
              <a:ext cx="640080" cy="640081"/>
            </a:xfrm>
            <a:prstGeom prst="rect">
              <a:avLst/>
            </a:prstGeom>
            <a:solidFill>
              <a:schemeClr val="accent2"/>
            </a:solidFill>
            <a:ln>
              <a:noFill/>
            </a:ln>
          </p:spPr>
          <p:style>
            <a:lnRef idx="2">
              <a:schemeClr val="lt1">
                <a:hueOff val="0"/>
                <a:satOff val="0"/>
                <a:lumOff val="0"/>
                <a:alphaOff val="0"/>
              </a:schemeClr>
            </a:lnRef>
            <a:fillRef idx="1">
              <a:schemeClr val="accent5">
                <a:tint val="50000"/>
                <a:hueOff val="0"/>
                <a:satOff val="0"/>
                <a:lumOff val="0"/>
                <a:alphaOff val="0"/>
              </a:schemeClr>
            </a:fillRef>
            <a:effectRef idx="0">
              <a:schemeClr val="accent5">
                <a:tint val="50000"/>
                <a:hueOff val="0"/>
                <a:satOff val="0"/>
                <a:lumOff val="0"/>
                <a:alphaOff val="0"/>
              </a:schemeClr>
            </a:effectRef>
            <a:fontRef idx="minor">
              <a:schemeClr val="lt1">
                <a:hueOff val="0"/>
                <a:satOff val="0"/>
                <a:lumOff val="0"/>
                <a:alphaOff val="0"/>
              </a:schemeClr>
            </a:fontRef>
          </p:style>
          <p:txBody>
            <a:bodyPr anchor="ctr"/>
            <a:lstStyle/>
            <a:p>
              <a:pPr algn="ctr"/>
              <a:r>
                <a:rPr lang="en-US" sz="2800">
                  <a:latin typeface="Tw Cen MT" panose="020B0602020104020603" pitchFamily="34" charset="77"/>
                </a:rPr>
                <a:t>4</a:t>
              </a:r>
            </a:p>
          </p:txBody>
        </p:sp>
      </p:grpSp>
      <p:sp>
        <p:nvSpPr>
          <p:cNvPr id="3" name="Date Placeholder 2">
            <a:extLst>
              <a:ext uri="{FF2B5EF4-FFF2-40B4-BE49-F238E27FC236}">
                <a16:creationId xmlns:a16="http://schemas.microsoft.com/office/drawing/2014/main" id="{963427F9-ABAC-3441-B366-CA953382F12D}"/>
              </a:ext>
            </a:extLst>
          </p:cNvPr>
          <p:cNvSpPr>
            <a:spLocks noGrp="1"/>
          </p:cNvSpPr>
          <p:nvPr>
            <p:ph type="dt" sz="half" idx="10"/>
          </p:nvPr>
        </p:nvSpPr>
        <p:spPr>
          <a:xfrm>
            <a:off x="381000" y="6356350"/>
            <a:ext cx="1730829" cy="365125"/>
          </a:xfrm>
        </p:spPr>
        <p:txBody>
          <a:bodyPr/>
          <a:lstStyle/>
          <a:p>
            <a:fld id="{98D9F1D4-E2CD-9D42-A4E5-24A587C6C74A}" type="datetime1">
              <a:rPr lang="en-US" smtClean="0"/>
              <a:pPr/>
              <a:t>2/22/2024</a:t>
            </a:fld>
            <a:endParaRPr lang="en-US"/>
          </a:p>
        </p:txBody>
      </p:sp>
      <p:sp>
        <p:nvSpPr>
          <p:cNvPr id="4" name="Footer Placeholder 3">
            <a:extLst>
              <a:ext uri="{FF2B5EF4-FFF2-40B4-BE49-F238E27FC236}">
                <a16:creationId xmlns:a16="http://schemas.microsoft.com/office/drawing/2014/main" id="{D81F8B4F-7B20-2A48-AB91-C7ECCE2E1660}"/>
              </a:ext>
            </a:extLst>
          </p:cNvPr>
          <p:cNvSpPr>
            <a:spLocks noGrp="1"/>
          </p:cNvSpPr>
          <p:nvPr>
            <p:ph type="ftr" sz="quarter" idx="11"/>
          </p:nvPr>
        </p:nvSpPr>
        <p:spPr>
          <a:xfrm>
            <a:off x="4038600" y="6356350"/>
            <a:ext cx="4114800" cy="365125"/>
          </a:xfrm>
        </p:spPr>
        <p:txBody>
          <a:bodyPr/>
          <a:lstStyle/>
          <a:p>
            <a:r>
              <a:rPr lang="en-US"/>
              <a:t>PASCO COUNTY, FLORIDA, USA</a:t>
            </a:r>
          </a:p>
        </p:txBody>
      </p:sp>
      <p:sp>
        <p:nvSpPr>
          <p:cNvPr id="5" name="Slide Number Placeholder 4">
            <a:extLst>
              <a:ext uri="{FF2B5EF4-FFF2-40B4-BE49-F238E27FC236}">
                <a16:creationId xmlns:a16="http://schemas.microsoft.com/office/drawing/2014/main" id="{CC6F2842-B659-8D45-B864-958082AAAB01}"/>
              </a:ext>
            </a:extLst>
          </p:cNvPr>
          <p:cNvSpPr>
            <a:spLocks noGrp="1"/>
          </p:cNvSpPr>
          <p:nvPr>
            <p:ph type="sldNum" sz="quarter" idx="12"/>
          </p:nvPr>
        </p:nvSpPr>
        <p:spPr>
          <a:xfrm>
            <a:off x="10271342" y="6356350"/>
            <a:ext cx="1539658" cy="365125"/>
          </a:xfrm>
        </p:spPr>
        <p:txBody>
          <a:bodyPr/>
          <a:lstStyle/>
          <a:p>
            <a:fld id="{294A09A9-5501-47C1-A89A-A340965A2BE2}" type="slidenum">
              <a:rPr lang="en-US" smtClean="0"/>
              <a:pPr/>
              <a:t>11</a:t>
            </a:fld>
            <a:endParaRPr lang="en-US"/>
          </a:p>
        </p:txBody>
      </p:sp>
      <p:sp>
        <p:nvSpPr>
          <p:cNvPr id="19" name="Content Placeholder 2">
            <a:extLst>
              <a:ext uri="{FF2B5EF4-FFF2-40B4-BE49-F238E27FC236}">
                <a16:creationId xmlns:a16="http://schemas.microsoft.com/office/drawing/2014/main" id="{903224A7-EC1C-45B6-BCFB-AA32B7C36565}"/>
              </a:ext>
            </a:extLst>
          </p:cNvPr>
          <p:cNvSpPr txBox="1">
            <a:spLocks/>
          </p:cNvSpPr>
          <p:nvPr/>
        </p:nvSpPr>
        <p:spPr>
          <a:xfrm>
            <a:off x="357430" y="1504410"/>
            <a:ext cx="8251250" cy="1308123"/>
          </a:xfrm>
          <a:prstGeom prst="rect">
            <a:avLst/>
          </a:prstGeom>
        </p:spPr>
        <p:txBody>
          <a:bodyPr vert="horz" lIns="91440" tIns="45720" rIns="91440" bIns="45720" rtlCol="0" anchor="t">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a:t>Our </a:t>
            </a:r>
            <a:r>
              <a:rPr lang="en-US">
                <a:solidFill>
                  <a:schemeClr val="tx2"/>
                </a:solidFill>
                <a:hlinkClick r:id="rId3" action="ppaction://hlinkfile">
                  <a:extLst>
                    <a:ext uri="{A12FA001-AC4F-418D-AE19-62706E023703}">
                      <ahyp:hlinkClr xmlns:ahyp="http://schemas.microsoft.com/office/drawing/2018/hyperlinkcolor" val="tx"/>
                    </a:ext>
                  </a:extLst>
                </a:hlinkClick>
              </a:rPr>
              <a:t>workforceCONNECTpasco.com </a:t>
            </a:r>
            <a:r>
              <a:rPr lang="en-US"/>
              <a:t>platform allows employers to find programs that produce talent that will thrive in their industries, and explore resources that can help their business stand out to top candidates. It also allows job seekers the opportunity to discover and explore various career pathways in a diverse economy of fast-growing industries. </a:t>
            </a:r>
          </a:p>
        </p:txBody>
      </p:sp>
      <p:pic>
        <p:nvPicPr>
          <p:cNvPr id="6" name="Picture 5">
            <a:extLst>
              <a:ext uri="{FF2B5EF4-FFF2-40B4-BE49-F238E27FC236}">
                <a16:creationId xmlns:a16="http://schemas.microsoft.com/office/drawing/2014/main" id="{F145D26A-3713-7D1B-F87E-C5E92AEE40AE}"/>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457200" y="305494"/>
            <a:ext cx="4327726" cy="1070240"/>
          </a:xfrm>
          <a:prstGeom prst="rect">
            <a:avLst/>
          </a:prstGeom>
        </p:spPr>
      </p:pic>
    </p:spTree>
    <p:extLst>
      <p:ext uri="{BB962C8B-B14F-4D97-AF65-F5344CB8AC3E}">
        <p14:creationId xmlns:p14="http://schemas.microsoft.com/office/powerpoint/2010/main" val="7002092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A picture containing scene, harbor, several&#10;&#10;Description automatically generated">
            <a:extLst>
              <a:ext uri="{FF2B5EF4-FFF2-40B4-BE49-F238E27FC236}">
                <a16:creationId xmlns:a16="http://schemas.microsoft.com/office/drawing/2014/main" id="{3B49F609-A7B7-E1E7-358E-8D237786610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7347"/>
          <a:stretch/>
        </p:blipFill>
        <p:spPr>
          <a:xfrm>
            <a:off x="0" y="0"/>
            <a:ext cx="9144000" cy="6858000"/>
          </a:xfrm>
          <a:prstGeom prst="rect">
            <a:avLst/>
          </a:prstGeom>
        </p:spPr>
      </p:pic>
      <p:pic>
        <p:nvPicPr>
          <p:cNvPr id="31" name="Picture Placeholder 30">
            <a:extLst>
              <a:ext uri="{FF2B5EF4-FFF2-40B4-BE49-F238E27FC236}">
                <a16:creationId xmlns:a16="http://schemas.microsoft.com/office/drawing/2014/main" id="{159EB775-0BAB-413A-A0AB-B56D3C0446D9}"/>
              </a:ext>
            </a:extLst>
          </p:cNvPr>
          <p:cNvPicPr>
            <a:picLocks noGrp="1" noChangeAspect="1"/>
          </p:cNvPicPr>
          <p:nvPr>
            <p:ph type="pic" sz="quarter" idx="13"/>
          </p:nvPr>
        </p:nvPicPr>
        <p:blipFill rotWithShape="1">
          <a:blip r:embed="rId4" cstate="screen">
            <a:extLst>
              <a:ext uri="{28A0092B-C50C-407E-A947-70E740481C1C}">
                <a14:useLocalDpi xmlns:a14="http://schemas.microsoft.com/office/drawing/2010/main"/>
              </a:ext>
            </a:extLst>
          </a:blip>
          <a:srcRect/>
          <a:stretch/>
        </p:blipFill>
        <p:spPr>
          <a:xfrm>
            <a:off x="5029199" y="0"/>
            <a:ext cx="7162799" cy="6858000"/>
          </a:xfrm>
          <a:noFill/>
        </p:spPr>
      </p:pic>
      <p:sp>
        <p:nvSpPr>
          <p:cNvPr id="51" name="Title 50">
            <a:extLst>
              <a:ext uri="{FF2B5EF4-FFF2-40B4-BE49-F238E27FC236}">
                <a16:creationId xmlns:a16="http://schemas.microsoft.com/office/drawing/2014/main" id="{92016388-C216-491D-B032-A86FF344C82A}"/>
              </a:ext>
            </a:extLst>
          </p:cNvPr>
          <p:cNvSpPr>
            <a:spLocks noGrp="1"/>
          </p:cNvSpPr>
          <p:nvPr>
            <p:ph type="ctrTitle"/>
          </p:nvPr>
        </p:nvSpPr>
        <p:spPr>
          <a:xfrm>
            <a:off x="0" y="557211"/>
            <a:ext cx="6258560" cy="801542"/>
          </a:xfrm>
          <a:solidFill>
            <a:schemeClr val="bg1"/>
          </a:solidFill>
        </p:spPr>
        <p:txBody>
          <a:bodyPr wrap="square" anchor="ctr">
            <a:normAutofit/>
          </a:bodyPr>
          <a:lstStyle/>
          <a:p>
            <a:r>
              <a:rPr lang="en-US" sz="2400" b="1">
                <a:solidFill>
                  <a:schemeClr val="tx1">
                    <a:lumMod val="65000"/>
                    <a:lumOff val="35000"/>
                  </a:schemeClr>
                </a:solidFill>
                <a:latin typeface="TW Cen MT"/>
              </a:rPr>
              <a:t>Touchpoint MEDICAL </a:t>
            </a:r>
            <a:endParaRPr lang="en-US" sz="1800" b="1">
              <a:solidFill>
                <a:schemeClr val="tx1">
                  <a:lumMod val="65000"/>
                  <a:lumOff val="35000"/>
                </a:schemeClr>
              </a:solidFill>
              <a:latin typeface="TW Cen MT"/>
            </a:endParaRPr>
          </a:p>
        </p:txBody>
      </p:sp>
      <p:sp>
        <p:nvSpPr>
          <p:cNvPr id="9" name="Date Placeholder 8">
            <a:extLst>
              <a:ext uri="{FF2B5EF4-FFF2-40B4-BE49-F238E27FC236}">
                <a16:creationId xmlns:a16="http://schemas.microsoft.com/office/drawing/2014/main" id="{AF48BA31-127A-7842-A868-AE84A2B0F942}"/>
              </a:ext>
            </a:extLst>
          </p:cNvPr>
          <p:cNvSpPr>
            <a:spLocks noGrp="1"/>
          </p:cNvSpPr>
          <p:nvPr>
            <p:ph type="dt" sz="half" idx="10"/>
          </p:nvPr>
        </p:nvSpPr>
        <p:spPr>
          <a:xfrm>
            <a:off x="381000" y="6356350"/>
            <a:ext cx="1730829" cy="365125"/>
          </a:xfrm>
        </p:spPr>
        <p:txBody>
          <a:bodyPr anchor="ctr">
            <a:normAutofit/>
          </a:bodyPr>
          <a:lstStyle/>
          <a:p>
            <a:pPr>
              <a:spcAft>
                <a:spcPts val="600"/>
              </a:spcAft>
            </a:pPr>
            <a:fld id="{17496D1E-288C-4B4A-9940-4516070AEEF3}" type="datetime1">
              <a:rPr lang="en-US" smtClean="0"/>
              <a:pPr>
                <a:spcAft>
                  <a:spcPts val="600"/>
                </a:spcAft>
              </a:pPr>
              <a:t>2/22/2024</a:t>
            </a:fld>
            <a:endParaRPr lang="en-US"/>
          </a:p>
        </p:txBody>
      </p:sp>
      <p:sp>
        <p:nvSpPr>
          <p:cNvPr id="11" name="Slide Number Placeholder 10">
            <a:extLst>
              <a:ext uri="{FF2B5EF4-FFF2-40B4-BE49-F238E27FC236}">
                <a16:creationId xmlns:a16="http://schemas.microsoft.com/office/drawing/2014/main" id="{9451CBB1-D6CD-A445-96C5-A99E48240E48}"/>
              </a:ext>
            </a:extLst>
          </p:cNvPr>
          <p:cNvSpPr>
            <a:spLocks noGrp="1"/>
          </p:cNvSpPr>
          <p:nvPr>
            <p:ph type="sldNum" sz="quarter" idx="12"/>
          </p:nvPr>
        </p:nvSpPr>
        <p:spPr>
          <a:xfrm>
            <a:off x="10271342" y="6356350"/>
            <a:ext cx="1539658" cy="365125"/>
          </a:xfrm>
        </p:spPr>
        <p:txBody>
          <a:bodyPr anchor="ctr">
            <a:normAutofit/>
          </a:bodyPr>
          <a:lstStyle/>
          <a:p>
            <a:pPr>
              <a:spcAft>
                <a:spcPts val="600"/>
              </a:spcAft>
            </a:pPr>
            <a:fld id="{294A09A9-5501-47C1-A89A-A340965A2BE2}" type="slidenum">
              <a:rPr lang="en-US" smtClean="0"/>
              <a:pPr>
                <a:spcAft>
                  <a:spcPts val="600"/>
                </a:spcAft>
              </a:pPr>
              <a:t>12</a:t>
            </a:fld>
            <a:endParaRPr lang="en-US"/>
          </a:p>
        </p:txBody>
      </p:sp>
      <p:sp>
        <p:nvSpPr>
          <p:cNvPr id="2" name="Title 50">
            <a:extLst>
              <a:ext uri="{FF2B5EF4-FFF2-40B4-BE49-F238E27FC236}">
                <a16:creationId xmlns:a16="http://schemas.microsoft.com/office/drawing/2014/main" id="{E4B82E22-7480-F38B-751E-9A121FA08B04}"/>
              </a:ext>
            </a:extLst>
          </p:cNvPr>
          <p:cNvSpPr txBox="1">
            <a:spLocks/>
          </p:cNvSpPr>
          <p:nvPr/>
        </p:nvSpPr>
        <p:spPr>
          <a:xfrm flipH="1">
            <a:off x="4835435" y="6012666"/>
            <a:ext cx="7356563" cy="845334"/>
          </a:xfrm>
          <a:custGeom>
            <a:avLst/>
            <a:gdLst>
              <a:gd name="connsiteX0" fmla="*/ 0 w 6192892"/>
              <a:gd name="connsiteY0" fmla="*/ 0 h 1198179"/>
              <a:gd name="connsiteX1" fmla="*/ 6192892 w 6192892"/>
              <a:gd name="connsiteY1" fmla="*/ 0 h 1198179"/>
              <a:gd name="connsiteX2" fmla="*/ 5947075 w 6192892"/>
              <a:gd name="connsiteY2" fmla="*/ 1198179 h 1198179"/>
              <a:gd name="connsiteX3" fmla="*/ 0 w 6192892"/>
              <a:gd name="connsiteY3" fmla="*/ 1198179 h 1198179"/>
              <a:gd name="connsiteX0" fmla="*/ 0 w 5947075"/>
              <a:gd name="connsiteY0" fmla="*/ 0 h 1198179"/>
              <a:gd name="connsiteX1" fmla="*/ 5732942 w 5947075"/>
              <a:gd name="connsiteY1" fmla="*/ 20320 h 1198179"/>
              <a:gd name="connsiteX2" fmla="*/ 5947075 w 5947075"/>
              <a:gd name="connsiteY2" fmla="*/ 1198179 h 1198179"/>
              <a:gd name="connsiteX3" fmla="*/ 0 w 5947075"/>
              <a:gd name="connsiteY3" fmla="*/ 1198179 h 1198179"/>
              <a:gd name="connsiteX4" fmla="*/ 0 w 5947075"/>
              <a:gd name="connsiteY4" fmla="*/ 0 h 1198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7075" h="1198179">
                <a:moveTo>
                  <a:pt x="0" y="0"/>
                </a:moveTo>
                <a:lnTo>
                  <a:pt x="5732942" y="20320"/>
                </a:lnTo>
                <a:lnTo>
                  <a:pt x="5947075" y="1198179"/>
                </a:lnTo>
                <a:lnTo>
                  <a:pt x="0" y="1198179"/>
                </a:lnTo>
                <a:lnTo>
                  <a:pt x="0" y="0"/>
                </a:lnTo>
                <a:close/>
              </a:path>
            </a:pathLst>
          </a:custGeom>
          <a:solidFill>
            <a:schemeClr val="bg1"/>
          </a:solidFill>
        </p:spPr>
        <p:txBody>
          <a:bodyPr vert="horz" wrap="square" lIns="320040" tIns="45720" rIns="91440" bIns="45720" rtlCol="0" anchor="ctr">
            <a:normAutofit/>
          </a:bodyPr>
          <a:lstStyle>
            <a:lvl1pPr algn="l" defTabSz="914400" rtl="0" eaLnBrk="1" latinLnBrk="0" hangingPunct="1">
              <a:lnSpc>
                <a:spcPct val="90000"/>
              </a:lnSpc>
              <a:spcBef>
                <a:spcPct val="0"/>
              </a:spcBef>
              <a:buNone/>
              <a:defRPr sz="4000" kern="1200" cap="all" spc="300" baseline="0">
                <a:solidFill>
                  <a:schemeClr val="bg1"/>
                </a:solidFill>
                <a:latin typeface="Bahnschrift" panose="020B0502040204020203" pitchFamily="34" charset="0"/>
                <a:ea typeface="+mj-ea"/>
                <a:cs typeface="+mj-cs"/>
              </a:defRPr>
            </a:lvl1pPr>
          </a:lstStyle>
          <a:p>
            <a:r>
              <a:rPr lang="en-US" sz="2400" b="1">
                <a:solidFill>
                  <a:schemeClr val="tx1">
                    <a:lumMod val="65000"/>
                    <a:lumOff val="35000"/>
                  </a:schemeClr>
                </a:solidFill>
                <a:latin typeface="TW Cen MT"/>
              </a:rPr>
              <a:t>		SPEROS, FL</a:t>
            </a:r>
            <a:endParaRPr lang="en-US" sz="1800" b="1">
              <a:solidFill>
                <a:schemeClr val="tx1">
                  <a:lumMod val="65000"/>
                  <a:lumOff val="35000"/>
                </a:schemeClr>
              </a:solidFill>
              <a:latin typeface="TW Cen MT"/>
            </a:endParaRPr>
          </a:p>
        </p:txBody>
      </p:sp>
      <p:cxnSp>
        <p:nvCxnSpPr>
          <p:cNvPr id="13" name="Straight Connector 12">
            <a:extLst>
              <a:ext uri="{FF2B5EF4-FFF2-40B4-BE49-F238E27FC236}">
                <a16:creationId xmlns:a16="http://schemas.microsoft.com/office/drawing/2014/main" id="{E9D8D3AD-518C-340E-C478-B8B952EDF869}"/>
              </a:ext>
            </a:extLst>
          </p:cNvPr>
          <p:cNvCxnSpPr>
            <a:cxnSpLocks/>
          </p:cNvCxnSpPr>
          <p:nvPr/>
        </p:nvCxnSpPr>
        <p:spPr>
          <a:xfrm flipH="1">
            <a:off x="4946640" y="-99672"/>
            <a:ext cx="1422400" cy="7057344"/>
          </a:xfrm>
          <a:prstGeom prst="line">
            <a:avLst/>
          </a:prstGeom>
          <a:ln w="254000">
            <a:solidFill>
              <a:schemeClr val="tx2"/>
            </a:solidFill>
          </a:ln>
        </p:spPr>
        <p:style>
          <a:lnRef idx="1">
            <a:schemeClr val="accent1"/>
          </a:lnRef>
          <a:fillRef idx="0">
            <a:schemeClr val="accent1"/>
          </a:fillRef>
          <a:effectRef idx="0">
            <a:schemeClr val="accent1"/>
          </a:effectRef>
          <a:fontRef idx="minor">
            <a:schemeClr val="tx1"/>
          </a:fontRef>
        </p:style>
      </p:cxnSp>
      <p:pic>
        <p:nvPicPr>
          <p:cNvPr id="21" name="Picture 20" descr="Logo&#10;&#10;Description automatically generated">
            <a:extLst>
              <a:ext uri="{FF2B5EF4-FFF2-40B4-BE49-F238E27FC236}">
                <a16:creationId xmlns:a16="http://schemas.microsoft.com/office/drawing/2014/main" id="{2473B923-EFC7-3759-D963-6519846242B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329517" y="755528"/>
            <a:ext cx="1399359" cy="404907"/>
          </a:xfrm>
          <a:prstGeom prst="rect">
            <a:avLst/>
          </a:prstGeom>
        </p:spPr>
      </p:pic>
      <p:pic>
        <p:nvPicPr>
          <p:cNvPr id="25" name="Picture 24" descr="Text&#10;&#10;Description automatically generated">
            <a:extLst>
              <a:ext uri="{FF2B5EF4-FFF2-40B4-BE49-F238E27FC236}">
                <a16:creationId xmlns:a16="http://schemas.microsoft.com/office/drawing/2014/main" id="{3F2EFCEF-7D4B-0BF6-F0DF-0ECCF873772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890344" y="6165295"/>
            <a:ext cx="1667764" cy="414317"/>
          </a:xfrm>
          <a:prstGeom prst="rect">
            <a:avLst/>
          </a:prstGeom>
        </p:spPr>
      </p:pic>
      <p:cxnSp>
        <p:nvCxnSpPr>
          <p:cNvPr id="32" name="Straight Connector 31">
            <a:extLst>
              <a:ext uri="{FF2B5EF4-FFF2-40B4-BE49-F238E27FC236}">
                <a16:creationId xmlns:a16="http://schemas.microsoft.com/office/drawing/2014/main" id="{F9DE3ABF-817C-6CD2-562F-F01AE640CC03}"/>
              </a:ext>
            </a:extLst>
          </p:cNvPr>
          <p:cNvCxnSpPr>
            <a:cxnSpLocks/>
          </p:cNvCxnSpPr>
          <p:nvPr/>
        </p:nvCxnSpPr>
        <p:spPr>
          <a:xfrm flipH="1">
            <a:off x="-10160" y="253173"/>
            <a:ext cx="12191998" cy="0"/>
          </a:xfrm>
          <a:prstGeom prst="line">
            <a:avLst/>
          </a:prstGeom>
          <a:ln w="6350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2144BBEE-B8D2-7F01-3937-B5BB85A89498}"/>
              </a:ext>
            </a:extLst>
          </p:cNvPr>
          <p:cNvSpPr txBox="1"/>
          <p:nvPr/>
        </p:nvSpPr>
        <p:spPr>
          <a:xfrm>
            <a:off x="2787640" y="68594"/>
            <a:ext cx="7162799" cy="424732"/>
          </a:xfrm>
          <a:prstGeom prst="rect">
            <a:avLst/>
          </a:prstGeom>
          <a:noFill/>
        </p:spPr>
        <p:txBody>
          <a:bodyPr wrap="square" rtlCol="0">
            <a:spAutoFit/>
          </a:bodyPr>
          <a:lstStyle/>
          <a:p>
            <a:pPr algn="ctr">
              <a:lnSpc>
                <a:spcPct val="90000"/>
              </a:lnSpc>
              <a:spcBef>
                <a:spcPct val="0"/>
              </a:spcBef>
            </a:pPr>
            <a:r>
              <a:rPr lang="en-US" sz="2400" b="1" cap="all" spc="300">
                <a:solidFill>
                  <a:schemeClr val="bg1"/>
                </a:solidFill>
                <a:latin typeface="TW Cen MT"/>
                <a:ea typeface="+mj-ea"/>
                <a:cs typeface="+mj-cs"/>
              </a:rPr>
              <a:t>LIFESCIENCES &amp; MEDICAL TECHNOLOGY</a:t>
            </a:r>
          </a:p>
        </p:txBody>
      </p:sp>
    </p:spTree>
    <p:extLst>
      <p:ext uri="{BB962C8B-B14F-4D97-AF65-F5344CB8AC3E}">
        <p14:creationId xmlns:p14="http://schemas.microsoft.com/office/powerpoint/2010/main" val="3316409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Date Placeholder 8">
            <a:extLst>
              <a:ext uri="{FF2B5EF4-FFF2-40B4-BE49-F238E27FC236}">
                <a16:creationId xmlns:a16="http://schemas.microsoft.com/office/drawing/2014/main" id="{AF48BA31-127A-7842-A868-AE84A2B0F942}"/>
              </a:ext>
            </a:extLst>
          </p:cNvPr>
          <p:cNvSpPr>
            <a:spLocks noGrp="1"/>
          </p:cNvSpPr>
          <p:nvPr>
            <p:ph type="dt" sz="half" idx="10"/>
          </p:nvPr>
        </p:nvSpPr>
        <p:spPr>
          <a:xfrm>
            <a:off x="381000" y="6356350"/>
            <a:ext cx="1730829" cy="365125"/>
          </a:xfrm>
        </p:spPr>
        <p:txBody>
          <a:bodyPr anchor="ctr">
            <a:normAutofit/>
          </a:bodyPr>
          <a:lstStyle/>
          <a:p>
            <a:pPr>
              <a:spcAft>
                <a:spcPts val="600"/>
              </a:spcAft>
            </a:pPr>
            <a:fld id="{17496D1E-288C-4B4A-9940-4516070AEEF3}" type="datetime1">
              <a:rPr lang="en-US" smtClean="0"/>
              <a:pPr>
                <a:spcAft>
                  <a:spcPts val="600"/>
                </a:spcAft>
              </a:pPr>
              <a:t>2/22/2024</a:t>
            </a:fld>
            <a:endParaRPr lang="en-US"/>
          </a:p>
        </p:txBody>
      </p:sp>
      <p:sp>
        <p:nvSpPr>
          <p:cNvPr id="11" name="Slide Number Placeholder 10">
            <a:extLst>
              <a:ext uri="{FF2B5EF4-FFF2-40B4-BE49-F238E27FC236}">
                <a16:creationId xmlns:a16="http://schemas.microsoft.com/office/drawing/2014/main" id="{9451CBB1-D6CD-A445-96C5-A99E48240E48}"/>
              </a:ext>
            </a:extLst>
          </p:cNvPr>
          <p:cNvSpPr>
            <a:spLocks noGrp="1"/>
          </p:cNvSpPr>
          <p:nvPr>
            <p:ph type="sldNum" sz="quarter" idx="12"/>
          </p:nvPr>
        </p:nvSpPr>
        <p:spPr>
          <a:xfrm>
            <a:off x="10271342" y="6356350"/>
            <a:ext cx="1539658" cy="365125"/>
          </a:xfrm>
        </p:spPr>
        <p:txBody>
          <a:bodyPr anchor="ctr">
            <a:normAutofit/>
          </a:bodyPr>
          <a:lstStyle/>
          <a:p>
            <a:pPr>
              <a:spcAft>
                <a:spcPts val="600"/>
              </a:spcAft>
            </a:pPr>
            <a:fld id="{294A09A9-5501-47C1-A89A-A340965A2BE2}" type="slidenum">
              <a:rPr lang="en-US" smtClean="0"/>
              <a:pPr>
                <a:spcAft>
                  <a:spcPts val="600"/>
                </a:spcAft>
              </a:pPr>
              <a:t>13</a:t>
            </a:fld>
            <a:endParaRPr lang="en-US"/>
          </a:p>
        </p:txBody>
      </p:sp>
      <p:sp>
        <p:nvSpPr>
          <p:cNvPr id="28" name="TextBox 27">
            <a:extLst>
              <a:ext uri="{FF2B5EF4-FFF2-40B4-BE49-F238E27FC236}">
                <a16:creationId xmlns:a16="http://schemas.microsoft.com/office/drawing/2014/main" id="{2144BBEE-B8D2-7F01-3937-B5BB85A89498}"/>
              </a:ext>
            </a:extLst>
          </p:cNvPr>
          <p:cNvSpPr txBox="1"/>
          <p:nvPr/>
        </p:nvSpPr>
        <p:spPr>
          <a:xfrm>
            <a:off x="2787640" y="68594"/>
            <a:ext cx="7162799" cy="424732"/>
          </a:xfrm>
          <a:prstGeom prst="rect">
            <a:avLst/>
          </a:prstGeom>
          <a:noFill/>
        </p:spPr>
        <p:txBody>
          <a:bodyPr wrap="square" rtlCol="0">
            <a:spAutoFit/>
          </a:bodyPr>
          <a:lstStyle/>
          <a:p>
            <a:pPr algn="ctr">
              <a:lnSpc>
                <a:spcPct val="90000"/>
              </a:lnSpc>
              <a:spcBef>
                <a:spcPct val="0"/>
              </a:spcBef>
            </a:pPr>
            <a:r>
              <a:rPr lang="en-US" sz="2400" b="1" cap="all" spc="300">
                <a:solidFill>
                  <a:schemeClr val="bg1"/>
                </a:solidFill>
                <a:latin typeface="TW Cen MT"/>
                <a:ea typeface="+mj-ea"/>
                <a:cs typeface="+mj-cs"/>
              </a:rPr>
              <a:t>LIFESCIENCES &amp; MEDICAL TECHNOLOGY</a:t>
            </a:r>
          </a:p>
        </p:txBody>
      </p:sp>
      <p:pic>
        <p:nvPicPr>
          <p:cNvPr id="3" name="Picture 2">
            <a:extLst>
              <a:ext uri="{FF2B5EF4-FFF2-40B4-BE49-F238E27FC236}">
                <a16:creationId xmlns:a16="http://schemas.microsoft.com/office/drawing/2014/main" id="{78065EAB-E5E2-A5B8-090A-95A31A9F1655}"/>
              </a:ext>
            </a:extLst>
          </p:cNvPr>
          <p:cNvPicPr>
            <a:picLocks noChangeAspect="1"/>
          </p:cNvPicPr>
          <p:nvPr/>
        </p:nvPicPr>
        <p:blipFill>
          <a:blip r:embed="rId3"/>
          <a:stretch>
            <a:fillRect/>
          </a:stretch>
        </p:blipFill>
        <p:spPr>
          <a:xfrm>
            <a:off x="2645546" y="0"/>
            <a:ext cx="7084768" cy="6829637"/>
          </a:xfrm>
          <a:prstGeom prst="rect">
            <a:avLst/>
          </a:prstGeom>
        </p:spPr>
      </p:pic>
    </p:spTree>
    <p:extLst>
      <p:ext uri="{BB962C8B-B14F-4D97-AF65-F5344CB8AC3E}">
        <p14:creationId xmlns:p14="http://schemas.microsoft.com/office/powerpoint/2010/main" val="2029658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6530CBE-EF98-064C-9A75-67AC6863C16B}"/>
              </a:ext>
            </a:extLst>
          </p:cNvPr>
          <p:cNvSpPr>
            <a:spLocks noGrp="1"/>
          </p:cNvSpPr>
          <p:nvPr>
            <p:ph type="dt" sz="half" idx="10"/>
          </p:nvPr>
        </p:nvSpPr>
        <p:spPr>
          <a:xfrm>
            <a:off x="381000" y="6356350"/>
            <a:ext cx="1730829" cy="365125"/>
          </a:xfrm>
        </p:spPr>
        <p:txBody>
          <a:bodyPr/>
          <a:lstStyle/>
          <a:p>
            <a:fld id="{58273763-B503-E844-A7E8-5F04DF7A3A69}" type="datetime1">
              <a:rPr lang="en-US" smtClean="0"/>
              <a:pPr/>
              <a:t>2/22/2024</a:t>
            </a:fld>
            <a:endParaRPr lang="en-US"/>
          </a:p>
        </p:txBody>
      </p:sp>
      <p:sp>
        <p:nvSpPr>
          <p:cNvPr id="7" name="Footer Placeholder 6">
            <a:extLst>
              <a:ext uri="{FF2B5EF4-FFF2-40B4-BE49-F238E27FC236}">
                <a16:creationId xmlns:a16="http://schemas.microsoft.com/office/drawing/2014/main" id="{CA219616-FC92-EC4C-AE00-252AB95763E9}"/>
              </a:ext>
            </a:extLst>
          </p:cNvPr>
          <p:cNvSpPr>
            <a:spLocks noGrp="1"/>
          </p:cNvSpPr>
          <p:nvPr>
            <p:ph type="ftr" sz="quarter" idx="11"/>
          </p:nvPr>
        </p:nvSpPr>
        <p:spPr>
          <a:xfrm>
            <a:off x="4038600" y="6356350"/>
            <a:ext cx="4114800" cy="365125"/>
          </a:xfrm>
        </p:spPr>
        <p:txBody>
          <a:bodyPr/>
          <a:lstStyle/>
          <a:p>
            <a:r>
              <a:rPr lang="en-US"/>
              <a:t>PASCO COUNTY, FLORIDA, USA</a:t>
            </a:r>
          </a:p>
        </p:txBody>
      </p:sp>
      <p:sp>
        <p:nvSpPr>
          <p:cNvPr id="8" name="Slide Number Placeholder 7">
            <a:extLst>
              <a:ext uri="{FF2B5EF4-FFF2-40B4-BE49-F238E27FC236}">
                <a16:creationId xmlns:a16="http://schemas.microsoft.com/office/drawing/2014/main" id="{19A1DB4D-ED7B-3640-82F3-DBA73297CF47}"/>
              </a:ext>
            </a:extLst>
          </p:cNvPr>
          <p:cNvSpPr>
            <a:spLocks noGrp="1"/>
          </p:cNvSpPr>
          <p:nvPr>
            <p:ph type="sldNum" sz="quarter" idx="12"/>
          </p:nvPr>
        </p:nvSpPr>
        <p:spPr>
          <a:xfrm>
            <a:off x="10271342" y="6356350"/>
            <a:ext cx="1539658" cy="365125"/>
          </a:xfrm>
        </p:spPr>
        <p:txBody>
          <a:bodyPr/>
          <a:lstStyle/>
          <a:p>
            <a:fld id="{294A09A9-5501-47C1-A89A-A340965A2BE2}" type="slidenum">
              <a:rPr lang="en-US" smtClean="0"/>
              <a:pPr/>
              <a:t>14</a:t>
            </a:fld>
            <a:endParaRPr lang="en-US"/>
          </a:p>
        </p:txBody>
      </p:sp>
      <p:pic>
        <p:nvPicPr>
          <p:cNvPr id="18" name="Picture 17" descr="Map&#10;&#10;Description automatically generated">
            <a:extLst>
              <a:ext uri="{FF2B5EF4-FFF2-40B4-BE49-F238E27FC236}">
                <a16:creationId xmlns:a16="http://schemas.microsoft.com/office/drawing/2014/main" id="{8C12EF8C-EF2B-7D14-B515-2C02F909285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0"/>
            <a:ext cx="12192001" cy="6990640"/>
          </a:xfrm>
          <a:prstGeom prst="rect">
            <a:avLst/>
          </a:prstGeom>
        </p:spPr>
      </p:pic>
      <p:sp>
        <p:nvSpPr>
          <p:cNvPr id="19" name="Title 1">
            <a:extLst>
              <a:ext uri="{FF2B5EF4-FFF2-40B4-BE49-F238E27FC236}">
                <a16:creationId xmlns:a16="http://schemas.microsoft.com/office/drawing/2014/main" id="{B234A5F3-98A7-FA03-205B-488890BA9758}"/>
              </a:ext>
            </a:extLst>
          </p:cNvPr>
          <p:cNvSpPr txBox="1">
            <a:spLocks/>
          </p:cNvSpPr>
          <p:nvPr/>
        </p:nvSpPr>
        <p:spPr>
          <a:xfrm>
            <a:off x="868391" y="136525"/>
            <a:ext cx="8932834" cy="1236994"/>
          </a:xfrm>
          <a:custGeom>
            <a:avLst/>
            <a:gdLst>
              <a:gd name="connsiteX0" fmla="*/ 5986630 w 6294727"/>
              <a:gd name="connsiteY0" fmla="*/ 0 h 1206888"/>
              <a:gd name="connsiteX1" fmla="*/ 6294727 w 6294727"/>
              <a:gd name="connsiteY1" fmla="*/ 1206888 h 1206888"/>
              <a:gd name="connsiteX2" fmla="*/ 0 w 6294727"/>
              <a:gd name="connsiteY2" fmla="*/ 1206888 h 1206888"/>
              <a:gd name="connsiteX3" fmla="*/ 0 w 6294727"/>
              <a:gd name="connsiteY3" fmla="*/ 8709 h 1206888"/>
            </a:gdLst>
            <a:ahLst/>
            <a:cxnLst>
              <a:cxn ang="0">
                <a:pos x="connsiteX0" y="connsiteY0"/>
              </a:cxn>
              <a:cxn ang="0">
                <a:pos x="connsiteX1" y="connsiteY1"/>
              </a:cxn>
              <a:cxn ang="0">
                <a:pos x="connsiteX2" y="connsiteY2"/>
              </a:cxn>
              <a:cxn ang="0">
                <a:pos x="connsiteX3" y="connsiteY3"/>
              </a:cxn>
            </a:cxnLst>
            <a:rect l="l" t="t" r="r" b="b"/>
            <a:pathLst>
              <a:path w="6294727" h="1206888">
                <a:moveTo>
                  <a:pt x="5986630" y="0"/>
                </a:moveTo>
                <a:lnTo>
                  <a:pt x="6294727" y="1206888"/>
                </a:lnTo>
                <a:lnTo>
                  <a:pt x="0" y="1206888"/>
                </a:lnTo>
                <a:lnTo>
                  <a:pt x="0" y="8709"/>
                </a:lnTo>
                <a:close/>
              </a:path>
            </a:pathLst>
          </a:custGeom>
          <a:noFill/>
        </p:spPr>
        <p:txBody>
          <a:bodyPr vert="horz" wrap="square" lIns="91440" tIns="45720" rIns="91440" bIns="45720" rtlCol="0" anchor="ctr">
            <a:noAutofit/>
          </a:bodyPr>
          <a:lstStyle>
            <a:lvl1pPr algn="l" defTabSz="914400" rtl="0" eaLnBrk="1" latinLnBrk="0" hangingPunct="1">
              <a:lnSpc>
                <a:spcPct val="90000"/>
              </a:lnSpc>
              <a:spcBef>
                <a:spcPct val="0"/>
              </a:spcBef>
              <a:buNone/>
              <a:defRPr sz="4000" kern="1200" cap="all" spc="300" baseline="0">
                <a:solidFill>
                  <a:schemeClr val="bg1"/>
                </a:solidFill>
                <a:latin typeface="Bahnschrift" panose="020B0502040204020203" pitchFamily="34" charset="0"/>
                <a:ea typeface="+mj-ea"/>
                <a:cs typeface="+mj-cs"/>
              </a:defRPr>
            </a:lvl1pPr>
          </a:lstStyle>
          <a:p>
            <a:r>
              <a:rPr lang="en-US" err="1">
                <a:solidFill>
                  <a:schemeClr val="accent1"/>
                </a:solidFill>
                <a:latin typeface="TW Cen MT"/>
              </a:rPr>
              <a:t>SPECULATIvE</a:t>
            </a:r>
            <a:r>
              <a:rPr lang="en-US">
                <a:solidFill>
                  <a:schemeClr val="accent1"/>
                </a:solidFill>
                <a:latin typeface="TW Cen MT"/>
              </a:rPr>
              <a:t> Buildings</a:t>
            </a:r>
          </a:p>
        </p:txBody>
      </p:sp>
      <p:sp>
        <p:nvSpPr>
          <p:cNvPr id="20" name="Rectangle 19">
            <a:extLst>
              <a:ext uri="{FF2B5EF4-FFF2-40B4-BE49-F238E27FC236}">
                <a16:creationId xmlns:a16="http://schemas.microsoft.com/office/drawing/2014/main" id="{B7A07C87-FED3-5E50-A70E-469DC79BA19A}"/>
              </a:ext>
            </a:extLst>
          </p:cNvPr>
          <p:cNvSpPr/>
          <p:nvPr/>
        </p:nvSpPr>
        <p:spPr>
          <a:xfrm>
            <a:off x="2721071" y="1837595"/>
            <a:ext cx="1730829" cy="17308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1ED02C3-C9CE-8F57-1A38-6E599AF8C07E}"/>
              </a:ext>
            </a:extLst>
          </p:cNvPr>
          <p:cNvSpPr/>
          <p:nvPr/>
        </p:nvSpPr>
        <p:spPr>
          <a:xfrm>
            <a:off x="5230585" y="1837594"/>
            <a:ext cx="1730829" cy="17308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1866BC6-48D9-5901-30B7-C46A00FB4999}"/>
              </a:ext>
            </a:extLst>
          </p:cNvPr>
          <p:cNvSpPr/>
          <p:nvPr/>
        </p:nvSpPr>
        <p:spPr>
          <a:xfrm>
            <a:off x="7740100" y="1837594"/>
            <a:ext cx="1730829" cy="17308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7E9DA0D-C400-9E2C-6B96-1488B74D38E0}"/>
              </a:ext>
            </a:extLst>
          </p:cNvPr>
          <p:cNvSpPr/>
          <p:nvPr/>
        </p:nvSpPr>
        <p:spPr>
          <a:xfrm>
            <a:off x="7740095" y="4578361"/>
            <a:ext cx="1730829" cy="17308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896D29A9-3CB2-9E3E-18AB-F048F9EC403A}"/>
              </a:ext>
            </a:extLst>
          </p:cNvPr>
          <p:cNvSpPr txBox="1"/>
          <p:nvPr/>
        </p:nvSpPr>
        <p:spPr>
          <a:xfrm>
            <a:off x="2721071" y="1373519"/>
            <a:ext cx="1730829" cy="276999"/>
          </a:xfrm>
          <a:prstGeom prst="rect">
            <a:avLst/>
          </a:prstGeom>
          <a:noFill/>
        </p:spPr>
        <p:txBody>
          <a:bodyPr wrap="square" rtlCol="0">
            <a:spAutoFit/>
          </a:bodyPr>
          <a:lstStyle/>
          <a:p>
            <a:pPr algn="ctr"/>
            <a:r>
              <a:rPr lang="en-US" sz="1200" b="1"/>
              <a:t>54 CROSSINGS</a:t>
            </a:r>
          </a:p>
        </p:txBody>
      </p:sp>
      <p:sp>
        <p:nvSpPr>
          <p:cNvPr id="27" name="TextBox 26">
            <a:extLst>
              <a:ext uri="{FF2B5EF4-FFF2-40B4-BE49-F238E27FC236}">
                <a16:creationId xmlns:a16="http://schemas.microsoft.com/office/drawing/2014/main" id="{33FF3B1A-96B0-0CCD-8CE8-8A0BBC38856A}"/>
              </a:ext>
            </a:extLst>
          </p:cNvPr>
          <p:cNvSpPr txBox="1"/>
          <p:nvPr/>
        </p:nvSpPr>
        <p:spPr>
          <a:xfrm>
            <a:off x="5230584" y="1377199"/>
            <a:ext cx="1730829" cy="276999"/>
          </a:xfrm>
          <a:prstGeom prst="rect">
            <a:avLst/>
          </a:prstGeom>
          <a:noFill/>
        </p:spPr>
        <p:txBody>
          <a:bodyPr wrap="square" rtlCol="0">
            <a:spAutoFit/>
          </a:bodyPr>
          <a:lstStyle/>
          <a:p>
            <a:pPr algn="ctr"/>
            <a:r>
              <a:rPr lang="en-US" sz="1200" b="1"/>
              <a:t>ASTURIA</a:t>
            </a:r>
          </a:p>
        </p:txBody>
      </p:sp>
      <p:sp>
        <p:nvSpPr>
          <p:cNvPr id="28" name="TextBox 27">
            <a:extLst>
              <a:ext uri="{FF2B5EF4-FFF2-40B4-BE49-F238E27FC236}">
                <a16:creationId xmlns:a16="http://schemas.microsoft.com/office/drawing/2014/main" id="{991780F1-9AFB-0E6B-14BE-F0EC1E6F063D}"/>
              </a:ext>
            </a:extLst>
          </p:cNvPr>
          <p:cNvSpPr txBox="1"/>
          <p:nvPr/>
        </p:nvSpPr>
        <p:spPr>
          <a:xfrm>
            <a:off x="7740097" y="1377199"/>
            <a:ext cx="1730829" cy="461665"/>
          </a:xfrm>
          <a:prstGeom prst="rect">
            <a:avLst/>
          </a:prstGeom>
          <a:noFill/>
        </p:spPr>
        <p:txBody>
          <a:bodyPr wrap="square" rtlCol="0">
            <a:spAutoFit/>
          </a:bodyPr>
          <a:lstStyle/>
          <a:p>
            <a:pPr algn="ctr"/>
            <a:r>
              <a:rPr lang="en-US" sz="1200" b="1"/>
              <a:t>NORTH TAMPA BAY 75 BUSINESS CENTER</a:t>
            </a:r>
          </a:p>
        </p:txBody>
      </p:sp>
      <p:pic>
        <p:nvPicPr>
          <p:cNvPr id="34" name="Picture 33">
            <a:extLst>
              <a:ext uri="{FF2B5EF4-FFF2-40B4-BE49-F238E27FC236}">
                <a16:creationId xmlns:a16="http://schemas.microsoft.com/office/drawing/2014/main" id="{36419398-B99D-FBA8-08EF-102B439B96C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881952" y="2016633"/>
            <a:ext cx="1412367" cy="1412367"/>
          </a:xfrm>
          <a:prstGeom prst="rect">
            <a:avLst/>
          </a:prstGeom>
        </p:spPr>
      </p:pic>
      <p:pic>
        <p:nvPicPr>
          <p:cNvPr id="35" name="Picture 34" descr="A large building with many windows&#10;&#10;Description automatically generated with low confidence">
            <a:extLst>
              <a:ext uri="{FF2B5EF4-FFF2-40B4-BE49-F238E27FC236}">
                <a16:creationId xmlns:a16="http://schemas.microsoft.com/office/drawing/2014/main" id="{5D79CA63-E14F-3B6E-F6D0-E50441D452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89814" y="2034193"/>
            <a:ext cx="1412367" cy="1412367"/>
          </a:xfrm>
          <a:prstGeom prst="rect">
            <a:avLst/>
          </a:prstGeom>
        </p:spPr>
      </p:pic>
      <p:pic>
        <p:nvPicPr>
          <p:cNvPr id="36" name="Picture 35">
            <a:extLst>
              <a:ext uri="{FF2B5EF4-FFF2-40B4-BE49-F238E27FC236}">
                <a16:creationId xmlns:a16="http://schemas.microsoft.com/office/drawing/2014/main" id="{84708FD7-6A91-C7A7-5F95-64EE359E3FFF}"/>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7899326" y="2016633"/>
            <a:ext cx="1412367" cy="1412367"/>
          </a:xfrm>
          <a:prstGeom prst="rect">
            <a:avLst/>
          </a:prstGeom>
        </p:spPr>
      </p:pic>
      <p:grpSp>
        <p:nvGrpSpPr>
          <p:cNvPr id="2" name="Group 1">
            <a:extLst>
              <a:ext uri="{FF2B5EF4-FFF2-40B4-BE49-F238E27FC236}">
                <a16:creationId xmlns:a16="http://schemas.microsoft.com/office/drawing/2014/main" id="{FE59FC93-FE06-67EA-47D1-72B420D83A02}"/>
              </a:ext>
            </a:extLst>
          </p:cNvPr>
          <p:cNvGrpSpPr/>
          <p:nvPr/>
        </p:nvGrpSpPr>
        <p:grpSpPr>
          <a:xfrm>
            <a:off x="5230584" y="4066849"/>
            <a:ext cx="1730831" cy="2242341"/>
            <a:chOff x="5230584" y="4056772"/>
            <a:chExt cx="1730831" cy="2242341"/>
          </a:xfrm>
        </p:grpSpPr>
        <p:sp>
          <p:nvSpPr>
            <p:cNvPr id="23" name="Rectangle 22">
              <a:extLst>
                <a:ext uri="{FF2B5EF4-FFF2-40B4-BE49-F238E27FC236}">
                  <a16:creationId xmlns:a16="http://schemas.microsoft.com/office/drawing/2014/main" id="{EE22B378-A035-F3D9-7628-5C899DD2D45D}"/>
                </a:ext>
              </a:extLst>
            </p:cNvPr>
            <p:cNvSpPr/>
            <p:nvPr/>
          </p:nvSpPr>
          <p:spPr>
            <a:xfrm>
              <a:off x="5230586" y="4568284"/>
              <a:ext cx="1730829" cy="17308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96F8CB2-5AA5-B56C-EA99-CF652AB4E700}"/>
                </a:ext>
              </a:extLst>
            </p:cNvPr>
            <p:cNvSpPr txBox="1"/>
            <p:nvPr/>
          </p:nvSpPr>
          <p:spPr>
            <a:xfrm>
              <a:off x="5230584" y="4056772"/>
              <a:ext cx="1730829" cy="276999"/>
            </a:xfrm>
            <a:prstGeom prst="rect">
              <a:avLst/>
            </a:prstGeom>
            <a:noFill/>
          </p:spPr>
          <p:txBody>
            <a:bodyPr wrap="square" rtlCol="0">
              <a:spAutoFit/>
            </a:bodyPr>
            <a:lstStyle/>
            <a:p>
              <a:pPr algn="ctr"/>
              <a:r>
                <a:rPr lang="en-US" sz="1200" b="1"/>
                <a:t>THE EDISON</a:t>
              </a:r>
            </a:p>
          </p:txBody>
        </p:sp>
        <p:pic>
          <p:nvPicPr>
            <p:cNvPr id="38" name="Picture 37">
              <a:extLst>
                <a:ext uri="{FF2B5EF4-FFF2-40B4-BE49-F238E27FC236}">
                  <a16:creationId xmlns:a16="http://schemas.microsoft.com/office/drawing/2014/main" id="{C328B847-8226-E37B-1BA7-43A347CBC8A0}"/>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5389814" y="4739347"/>
              <a:ext cx="1412367" cy="1428657"/>
            </a:xfrm>
            <a:prstGeom prst="rect">
              <a:avLst/>
            </a:prstGeom>
          </p:spPr>
        </p:pic>
      </p:grpSp>
      <p:grpSp>
        <p:nvGrpSpPr>
          <p:cNvPr id="4" name="Group 3">
            <a:extLst>
              <a:ext uri="{FF2B5EF4-FFF2-40B4-BE49-F238E27FC236}">
                <a16:creationId xmlns:a16="http://schemas.microsoft.com/office/drawing/2014/main" id="{E3D9E113-83BA-0B38-D455-A555EA09DB39}"/>
              </a:ext>
            </a:extLst>
          </p:cNvPr>
          <p:cNvGrpSpPr/>
          <p:nvPr/>
        </p:nvGrpSpPr>
        <p:grpSpPr>
          <a:xfrm>
            <a:off x="7740097" y="4091299"/>
            <a:ext cx="1730829" cy="2086782"/>
            <a:chOff x="7740096" y="4056772"/>
            <a:chExt cx="1730829" cy="2086782"/>
          </a:xfrm>
        </p:grpSpPr>
        <p:sp>
          <p:nvSpPr>
            <p:cNvPr id="31" name="TextBox 30">
              <a:extLst>
                <a:ext uri="{FF2B5EF4-FFF2-40B4-BE49-F238E27FC236}">
                  <a16:creationId xmlns:a16="http://schemas.microsoft.com/office/drawing/2014/main" id="{E0382422-1195-136D-EA6B-88003E37E8BC}"/>
                </a:ext>
              </a:extLst>
            </p:cNvPr>
            <p:cNvSpPr txBox="1"/>
            <p:nvPr/>
          </p:nvSpPr>
          <p:spPr>
            <a:xfrm>
              <a:off x="7740096" y="4056772"/>
              <a:ext cx="1730829" cy="461665"/>
            </a:xfrm>
            <a:prstGeom prst="rect">
              <a:avLst/>
            </a:prstGeom>
            <a:noFill/>
          </p:spPr>
          <p:txBody>
            <a:bodyPr wrap="square" rtlCol="0">
              <a:spAutoFit/>
            </a:bodyPr>
            <a:lstStyle/>
            <a:p>
              <a:pPr algn="ctr"/>
              <a:r>
                <a:rPr lang="en-US" sz="1200" b="1"/>
                <a:t>MOFFITT CANCER CENTER, SPEROS FL</a:t>
              </a:r>
            </a:p>
          </p:txBody>
        </p:sp>
        <p:pic>
          <p:nvPicPr>
            <p:cNvPr id="39" name="Picture 38">
              <a:extLst>
                <a:ext uri="{FF2B5EF4-FFF2-40B4-BE49-F238E27FC236}">
                  <a16:creationId xmlns:a16="http://schemas.microsoft.com/office/drawing/2014/main" id="{61214D57-6E0B-871A-AD3D-4F79D51DDA25}"/>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899326" y="4714897"/>
              <a:ext cx="1412367" cy="1428657"/>
            </a:xfrm>
            <a:prstGeom prst="rect">
              <a:avLst/>
            </a:prstGeom>
          </p:spPr>
        </p:pic>
      </p:grpSp>
      <p:grpSp>
        <p:nvGrpSpPr>
          <p:cNvPr id="14" name="Group 13">
            <a:extLst>
              <a:ext uri="{FF2B5EF4-FFF2-40B4-BE49-F238E27FC236}">
                <a16:creationId xmlns:a16="http://schemas.microsoft.com/office/drawing/2014/main" id="{6AC6AF67-B08F-9A12-0EB9-E43FBC0EFDBD}"/>
              </a:ext>
            </a:extLst>
          </p:cNvPr>
          <p:cNvGrpSpPr/>
          <p:nvPr/>
        </p:nvGrpSpPr>
        <p:grpSpPr>
          <a:xfrm>
            <a:off x="2721071" y="4066849"/>
            <a:ext cx="1730831" cy="2242341"/>
            <a:chOff x="5230584" y="4056772"/>
            <a:chExt cx="1730831" cy="2242341"/>
          </a:xfrm>
        </p:grpSpPr>
        <p:sp>
          <p:nvSpPr>
            <p:cNvPr id="15" name="Rectangle 14">
              <a:extLst>
                <a:ext uri="{FF2B5EF4-FFF2-40B4-BE49-F238E27FC236}">
                  <a16:creationId xmlns:a16="http://schemas.microsoft.com/office/drawing/2014/main" id="{5A1F2299-8544-A67F-D98B-32E713A86AA1}"/>
                </a:ext>
              </a:extLst>
            </p:cNvPr>
            <p:cNvSpPr/>
            <p:nvPr/>
          </p:nvSpPr>
          <p:spPr>
            <a:xfrm>
              <a:off x="5230586" y="4568284"/>
              <a:ext cx="1730829" cy="17308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261AF800-F007-3910-62A6-593F148609B4}"/>
                </a:ext>
              </a:extLst>
            </p:cNvPr>
            <p:cNvSpPr txBox="1"/>
            <p:nvPr/>
          </p:nvSpPr>
          <p:spPr>
            <a:xfrm>
              <a:off x="5230584" y="4056772"/>
              <a:ext cx="1730829" cy="461665"/>
            </a:xfrm>
            <a:prstGeom prst="rect">
              <a:avLst/>
            </a:prstGeom>
            <a:noFill/>
          </p:spPr>
          <p:txBody>
            <a:bodyPr wrap="square" rtlCol="0">
              <a:spAutoFit/>
            </a:bodyPr>
            <a:lstStyle/>
            <a:p>
              <a:pPr algn="ctr"/>
              <a:r>
                <a:rPr lang="en-US" sz="1200" b="1"/>
                <a:t>SUNLAKE BUSINESS CENTER</a:t>
              </a:r>
            </a:p>
          </p:txBody>
        </p:sp>
        <p:pic>
          <p:nvPicPr>
            <p:cNvPr id="17" name="Picture 16">
              <a:extLst>
                <a:ext uri="{FF2B5EF4-FFF2-40B4-BE49-F238E27FC236}">
                  <a16:creationId xmlns:a16="http://schemas.microsoft.com/office/drawing/2014/main" id="{E3579078-EF7B-F60B-72B3-B0C1A6B9F299}"/>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5389814" y="4747492"/>
              <a:ext cx="1412367" cy="1412367"/>
            </a:xfrm>
            <a:prstGeom prst="rect">
              <a:avLst/>
            </a:prstGeom>
          </p:spPr>
        </p:pic>
      </p:grpSp>
    </p:spTree>
    <p:extLst>
      <p:ext uri="{BB962C8B-B14F-4D97-AF65-F5344CB8AC3E}">
        <p14:creationId xmlns:p14="http://schemas.microsoft.com/office/powerpoint/2010/main" val="20202307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Picture Placeholder 61">
            <a:extLst>
              <a:ext uri="{FF2B5EF4-FFF2-40B4-BE49-F238E27FC236}">
                <a16:creationId xmlns:a16="http://schemas.microsoft.com/office/drawing/2014/main" id="{A2FFB594-F12D-4187-B225-766DFDE5B4F3}"/>
              </a:ext>
            </a:extLst>
          </p:cNvPr>
          <p:cNvPicPr>
            <a:picLocks noGrp="1" noChangeAspect="1"/>
          </p:cNvPicPr>
          <p:nvPr>
            <p:ph type="pic" sz="quarter" idx="16"/>
          </p:nvPr>
        </p:nvPicPr>
        <p:blipFill>
          <a:blip r:embed="rId2"/>
          <a:srcRect/>
          <a:stretch/>
        </p:blipFill>
        <p:spPr>
          <a:xfrm>
            <a:off x="-130197" y="3958"/>
            <a:ext cx="13760472" cy="6854042"/>
          </a:xfrm>
        </p:spPr>
      </p:pic>
      <p:sp>
        <p:nvSpPr>
          <p:cNvPr id="2" name="Title 1">
            <a:extLst>
              <a:ext uri="{FF2B5EF4-FFF2-40B4-BE49-F238E27FC236}">
                <a16:creationId xmlns:a16="http://schemas.microsoft.com/office/drawing/2014/main" id="{E5F191A4-7839-4F63-B17C-7C366C59488C}"/>
              </a:ext>
            </a:extLst>
          </p:cNvPr>
          <p:cNvSpPr>
            <a:spLocks noGrp="1"/>
          </p:cNvSpPr>
          <p:nvPr>
            <p:ph type="ctrTitle"/>
          </p:nvPr>
        </p:nvSpPr>
        <p:spPr>
          <a:xfrm>
            <a:off x="998484" y="895156"/>
            <a:ext cx="6294727" cy="1206888"/>
          </a:xfrm>
          <a:noFill/>
        </p:spPr>
        <p:txBody>
          <a:bodyPr/>
          <a:lstStyle/>
          <a:p>
            <a:r>
              <a:rPr lang="en-US">
                <a:solidFill>
                  <a:schemeClr val="accent1"/>
                </a:solidFill>
                <a:latin typeface="TW Cen MT"/>
              </a:rPr>
              <a:t>Pasco ready sites</a:t>
            </a:r>
          </a:p>
        </p:txBody>
      </p:sp>
      <p:sp>
        <p:nvSpPr>
          <p:cNvPr id="9" name="Text Placeholder 8">
            <a:extLst>
              <a:ext uri="{FF2B5EF4-FFF2-40B4-BE49-F238E27FC236}">
                <a16:creationId xmlns:a16="http://schemas.microsoft.com/office/drawing/2014/main" id="{6B7AFC44-0B03-0440-894A-F417DCE9DDF5}"/>
              </a:ext>
            </a:extLst>
          </p:cNvPr>
          <p:cNvSpPr>
            <a:spLocks noGrp="1"/>
          </p:cNvSpPr>
          <p:nvPr>
            <p:ph type="body" sz="quarter" idx="15"/>
          </p:nvPr>
        </p:nvSpPr>
        <p:spPr>
          <a:xfrm>
            <a:off x="1219032" y="2654299"/>
            <a:ext cx="6648618" cy="2705101"/>
          </a:xfrm>
        </p:spPr>
        <p:txBody>
          <a:bodyPr vert="horz" lIns="91440" tIns="45720" rIns="91440" bIns="45720" rtlCol="0" anchor="t">
            <a:noAutofit/>
          </a:bodyPr>
          <a:lstStyle/>
          <a:p>
            <a:pPr>
              <a:lnSpc>
                <a:spcPct val="107000"/>
              </a:lnSpc>
              <a:spcBef>
                <a:spcPts val="0"/>
              </a:spcBef>
              <a:spcAft>
                <a:spcPts val="800"/>
              </a:spcAft>
            </a:pPr>
            <a:r>
              <a:rPr lang="en-US" sz="1800" cap="none">
                <a:latin typeface="TW Cen MT"/>
                <a:ea typeface="Calibri"/>
                <a:cs typeface="Times New Roman"/>
              </a:rPr>
              <a:t>T</a:t>
            </a:r>
            <a:r>
              <a:rPr lang="en-US" sz="1800" cap="none">
                <a:effectLst/>
                <a:latin typeface="TW Cen MT"/>
                <a:ea typeface="Calibri"/>
                <a:cs typeface="Times New Roman"/>
              </a:rPr>
              <a:t>he </a:t>
            </a:r>
            <a:r>
              <a:rPr lang="en-US" sz="1800" cap="none">
                <a:latin typeface="TW Cen MT"/>
                <a:ea typeface="Calibri"/>
                <a:cs typeface="Times New Roman"/>
              </a:rPr>
              <a:t>R</a:t>
            </a:r>
            <a:r>
              <a:rPr lang="en-US" sz="1800" cap="none">
                <a:effectLst/>
                <a:latin typeface="TW Cen MT"/>
                <a:ea typeface="Calibri"/>
                <a:cs typeface="Times New Roman"/>
              </a:rPr>
              <a:t>eady </a:t>
            </a:r>
            <a:r>
              <a:rPr lang="en-US" sz="1800" cap="none">
                <a:latin typeface="TW Cen MT"/>
                <a:ea typeface="Calibri"/>
                <a:cs typeface="Times New Roman"/>
              </a:rPr>
              <a:t>S</a:t>
            </a:r>
            <a:r>
              <a:rPr lang="en-US" sz="1800" cap="none">
                <a:effectLst/>
                <a:latin typeface="TW Cen MT"/>
                <a:ea typeface="Calibri"/>
                <a:cs typeface="Times New Roman"/>
              </a:rPr>
              <a:t>ites </a:t>
            </a:r>
            <a:r>
              <a:rPr lang="en-US" sz="1800" cap="none">
                <a:latin typeface="TW Cen MT"/>
                <a:ea typeface="Calibri"/>
                <a:cs typeface="Times New Roman"/>
              </a:rPr>
              <a:t>P</a:t>
            </a:r>
            <a:r>
              <a:rPr lang="en-US" sz="1800" cap="none">
                <a:effectLst/>
                <a:latin typeface="TW Cen MT"/>
                <a:ea typeface="Calibri"/>
                <a:cs typeface="Times New Roman"/>
              </a:rPr>
              <a:t>rogram accesses, evaluates, and certifies large tracts of land to prepare properties for industrial development and create a portfolio of project-ready sites for targeted industries.</a:t>
            </a:r>
            <a:r>
              <a:rPr lang="en-US" sz="1800" cap="none">
                <a:latin typeface="TW Cen MT"/>
                <a:ea typeface="Calibri"/>
                <a:cs typeface="Times New Roman"/>
              </a:rPr>
              <a:t> </a:t>
            </a:r>
            <a:endParaRPr lang="en-US" sz="1800" cap="none">
              <a:effectLst/>
              <a:latin typeface="TW Cen M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cap="none">
                <a:latin typeface="TW Cen MT"/>
                <a:ea typeface="Calibri"/>
                <a:cs typeface="Times New Roman"/>
              </a:rPr>
              <a:t>T</a:t>
            </a:r>
            <a:r>
              <a:rPr lang="en-US" sz="1800" cap="none">
                <a:effectLst/>
                <a:latin typeface="TW Cen MT"/>
                <a:ea typeface="Calibri"/>
                <a:cs typeface="Times New Roman"/>
              </a:rPr>
              <a:t>here are currently over 2,000 acres of land in the program. Each site features numerous digital tools for site selectors to utilize and tour the site.</a:t>
            </a:r>
          </a:p>
          <a:p>
            <a:endParaRPr lang="en-US"/>
          </a:p>
        </p:txBody>
      </p:sp>
      <p:sp>
        <p:nvSpPr>
          <p:cNvPr id="3" name="Date Placeholder 2">
            <a:extLst>
              <a:ext uri="{FF2B5EF4-FFF2-40B4-BE49-F238E27FC236}">
                <a16:creationId xmlns:a16="http://schemas.microsoft.com/office/drawing/2014/main" id="{76530CBE-EF98-064C-9A75-67AC6863C16B}"/>
              </a:ext>
            </a:extLst>
          </p:cNvPr>
          <p:cNvSpPr>
            <a:spLocks noGrp="1"/>
          </p:cNvSpPr>
          <p:nvPr>
            <p:ph type="dt" sz="half" idx="10"/>
          </p:nvPr>
        </p:nvSpPr>
        <p:spPr>
          <a:xfrm>
            <a:off x="381000" y="6356350"/>
            <a:ext cx="1730829" cy="365125"/>
          </a:xfrm>
        </p:spPr>
        <p:txBody>
          <a:bodyPr/>
          <a:lstStyle/>
          <a:p>
            <a:fld id="{58273763-B503-E844-A7E8-5F04DF7A3A69}" type="datetime1">
              <a:rPr lang="en-US" smtClean="0"/>
              <a:pPr/>
              <a:t>2/22/2024</a:t>
            </a:fld>
            <a:endParaRPr lang="en-US"/>
          </a:p>
        </p:txBody>
      </p:sp>
      <p:sp>
        <p:nvSpPr>
          <p:cNvPr id="7" name="Footer Placeholder 6">
            <a:extLst>
              <a:ext uri="{FF2B5EF4-FFF2-40B4-BE49-F238E27FC236}">
                <a16:creationId xmlns:a16="http://schemas.microsoft.com/office/drawing/2014/main" id="{CA219616-FC92-EC4C-AE00-252AB95763E9}"/>
              </a:ext>
            </a:extLst>
          </p:cNvPr>
          <p:cNvSpPr>
            <a:spLocks noGrp="1"/>
          </p:cNvSpPr>
          <p:nvPr>
            <p:ph type="ftr" sz="quarter" idx="11"/>
          </p:nvPr>
        </p:nvSpPr>
        <p:spPr>
          <a:xfrm>
            <a:off x="4038600" y="6356350"/>
            <a:ext cx="4114800" cy="365125"/>
          </a:xfrm>
        </p:spPr>
        <p:txBody>
          <a:bodyPr/>
          <a:lstStyle/>
          <a:p>
            <a:r>
              <a:rPr lang="en-US"/>
              <a:t>PASCO COUNTY, FLORIDA, USA</a:t>
            </a:r>
          </a:p>
        </p:txBody>
      </p:sp>
      <p:sp>
        <p:nvSpPr>
          <p:cNvPr id="8" name="Slide Number Placeholder 7">
            <a:extLst>
              <a:ext uri="{FF2B5EF4-FFF2-40B4-BE49-F238E27FC236}">
                <a16:creationId xmlns:a16="http://schemas.microsoft.com/office/drawing/2014/main" id="{19A1DB4D-ED7B-3640-82F3-DBA73297CF47}"/>
              </a:ext>
            </a:extLst>
          </p:cNvPr>
          <p:cNvSpPr>
            <a:spLocks noGrp="1"/>
          </p:cNvSpPr>
          <p:nvPr>
            <p:ph type="sldNum" sz="quarter" idx="12"/>
          </p:nvPr>
        </p:nvSpPr>
        <p:spPr>
          <a:xfrm>
            <a:off x="10271342" y="6356350"/>
            <a:ext cx="1539658" cy="365125"/>
          </a:xfrm>
        </p:spPr>
        <p:txBody>
          <a:bodyPr/>
          <a:lstStyle/>
          <a:p>
            <a:fld id="{294A09A9-5501-47C1-A89A-A340965A2BE2}" type="slidenum">
              <a:rPr lang="en-US" smtClean="0"/>
              <a:pPr/>
              <a:t>15</a:t>
            </a:fld>
            <a:endParaRPr lang="en-US"/>
          </a:p>
        </p:txBody>
      </p:sp>
      <p:pic>
        <p:nvPicPr>
          <p:cNvPr id="13" name="Picture 12" descr="A screenshot of a map&#10;&#10;Description automatically generated with medium confidence">
            <a:extLst>
              <a:ext uri="{FF2B5EF4-FFF2-40B4-BE49-F238E27FC236}">
                <a16:creationId xmlns:a16="http://schemas.microsoft.com/office/drawing/2014/main" id="{D011D1D7-F91B-4889-9F78-4814173483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53400" y="2576316"/>
            <a:ext cx="2311838" cy="1328934"/>
          </a:xfrm>
          <a:prstGeom prst="rect">
            <a:avLst/>
          </a:prstGeom>
        </p:spPr>
      </p:pic>
      <p:pic>
        <p:nvPicPr>
          <p:cNvPr id="15" name="Picture 14" descr="Graphical user interface, website&#10;&#10;Description automatically generated">
            <a:extLst>
              <a:ext uri="{FF2B5EF4-FFF2-40B4-BE49-F238E27FC236}">
                <a16:creationId xmlns:a16="http://schemas.microsoft.com/office/drawing/2014/main" id="{6EA42601-F5C4-4907-9F88-F919F53E0BB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11160" y="4006849"/>
            <a:ext cx="2311839" cy="1328934"/>
          </a:xfrm>
          <a:prstGeom prst="rect">
            <a:avLst/>
          </a:prstGeom>
        </p:spPr>
      </p:pic>
    </p:spTree>
    <p:extLst>
      <p:ext uri="{BB962C8B-B14F-4D97-AF65-F5344CB8AC3E}">
        <p14:creationId xmlns:p14="http://schemas.microsoft.com/office/powerpoint/2010/main" val="2721508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6530CBE-EF98-064C-9A75-67AC6863C16B}"/>
              </a:ext>
            </a:extLst>
          </p:cNvPr>
          <p:cNvSpPr>
            <a:spLocks noGrp="1"/>
          </p:cNvSpPr>
          <p:nvPr>
            <p:ph type="dt" sz="half" idx="10"/>
          </p:nvPr>
        </p:nvSpPr>
        <p:spPr>
          <a:xfrm>
            <a:off x="381000" y="6356350"/>
            <a:ext cx="1730829" cy="365125"/>
          </a:xfrm>
        </p:spPr>
        <p:txBody>
          <a:bodyPr/>
          <a:lstStyle/>
          <a:p>
            <a:fld id="{58273763-B503-E844-A7E8-5F04DF7A3A69}" type="datetime1">
              <a:rPr lang="en-US" smtClean="0"/>
              <a:pPr/>
              <a:t>2/22/2024</a:t>
            </a:fld>
            <a:endParaRPr lang="en-US"/>
          </a:p>
        </p:txBody>
      </p:sp>
      <p:sp>
        <p:nvSpPr>
          <p:cNvPr id="7" name="Footer Placeholder 6">
            <a:extLst>
              <a:ext uri="{FF2B5EF4-FFF2-40B4-BE49-F238E27FC236}">
                <a16:creationId xmlns:a16="http://schemas.microsoft.com/office/drawing/2014/main" id="{CA219616-FC92-EC4C-AE00-252AB95763E9}"/>
              </a:ext>
            </a:extLst>
          </p:cNvPr>
          <p:cNvSpPr>
            <a:spLocks noGrp="1"/>
          </p:cNvSpPr>
          <p:nvPr>
            <p:ph type="ftr" sz="quarter" idx="11"/>
          </p:nvPr>
        </p:nvSpPr>
        <p:spPr>
          <a:xfrm>
            <a:off x="4038600" y="6356350"/>
            <a:ext cx="4114800" cy="365125"/>
          </a:xfrm>
        </p:spPr>
        <p:txBody>
          <a:bodyPr/>
          <a:lstStyle/>
          <a:p>
            <a:r>
              <a:rPr lang="en-US"/>
              <a:t>PASCO COUNTY, FLORIDA, USA</a:t>
            </a:r>
          </a:p>
        </p:txBody>
      </p:sp>
      <p:sp>
        <p:nvSpPr>
          <p:cNvPr id="8" name="Slide Number Placeholder 7">
            <a:extLst>
              <a:ext uri="{FF2B5EF4-FFF2-40B4-BE49-F238E27FC236}">
                <a16:creationId xmlns:a16="http://schemas.microsoft.com/office/drawing/2014/main" id="{19A1DB4D-ED7B-3640-82F3-DBA73297CF47}"/>
              </a:ext>
            </a:extLst>
          </p:cNvPr>
          <p:cNvSpPr>
            <a:spLocks noGrp="1"/>
          </p:cNvSpPr>
          <p:nvPr>
            <p:ph type="sldNum" sz="quarter" idx="12"/>
          </p:nvPr>
        </p:nvSpPr>
        <p:spPr>
          <a:xfrm>
            <a:off x="10271342" y="6356350"/>
            <a:ext cx="1539658" cy="365125"/>
          </a:xfrm>
        </p:spPr>
        <p:txBody>
          <a:bodyPr/>
          <a:lstStyle/>
          <a:p>
            <a:fld id="{294A09A9-5501-47C1-A89A-A340965A2BE2}" type="slidenum">
              <a:rPr lang="en-US" smtClean="0"/>
              <a:pPr/>
              <a:t>16</a:t>
            </a:fld>
            <a:endParaRPr lang="en-US"/>
          </a:p>
        </p:txBody>
      </p:sp>
      <p:pic>
        <p:nvPicPr>
          <p:cNvPr id="18" name="Picture 17" descr="Map&#10;&#10;Description automatically generated">
            <a:extLst>
              <a:ext uri="{FF2B5EF4-FFF2-40B4-BE49-F238E27FC236}">
                <a16:creationId xmlns:a16="http://schemas.microsoft.com/office/drawing/2014/main" id="{8C12EF8C-EF2B-7D14-B515-2C02F909285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 y="-3592"/>
            <a:ext cx="12192001" cy="6990640"/>
          </a:xfrm>
          <a:prstGeom prst="rect">
            <a:avLst/>
          </a:prstGeom>
        </p:spPr>
      </p:pic>
      <p:sp>
        <p:nvSpPr>
          <p:cNvPr id="19" name="Title 1">
            <a:extLst>
              <a:ext uri="{FF2B5EF4-FFF2-40B4-BE49-F238E27FC236}">
                <a16:creationId xmlns:a16="http://schemas.microsoft.com/office/drawing/2014/main" id="{B234A5F3-98A7-FA03-205B-488890BA9758}"/>
              </a:ext>
            </a:extLst>
          </p:cNvPr>
          <p:cNvSpPr txBox="1">
            <a:spLocks/>
          </p:cNvSpPr>
          <p:nvPr/>
        </p:nvSpPr>
        <p:spPr>
          <a:xfrm>
            <a:off x="868391" y="136525"/>
            <a:ext cx="8932834" cy="1236994"/>
          </a:xfrm>
          <a:custGeom>
            <a:avLst/>
            <a:gdLst>
              <a:gd name="connsiteX0" fmla="*/ 5986630 w 6294727"/>
              <a:gd name="connsiteY0" fmla="*/ 0 h 1206888"/>
              <a:gd name="connsiteX1" fmla="*/ 6294727 w 6294727"/>
              <a:gd name="connsiteY1" fmla="*/ 1206888 h 1206888"/>
              <a:gd name="connsiteX2" fmla="*/ 0 w 6294727"/>
              <a:gd name="connsiteY2" fmla="*/ 1206888 h 1206888"/>
              <a:gd name="connsiteX3" fmla="*/ 0 w 6294727"/>
              <a:gd name="connsiteY3" fmla="*/ 8709 h 1206888"/>
            </a:gdLst>
            <a:ahLst/>
            <a:cxnLst>
              <a:cxn ang="0">
                <a:pos x="connsiteX0" y="connsiteY0"/>
              </a:cxn>
              <a:cxn ang="0">
                <a:pos x="connsiteX1" y="connsiteY1"/>
              </a:cxn>
              <a:cxn ang="0">
                <a:pos x="connsiteX2" y="connsiteY2"/>
              </a:cxn>
              <a:cxn ang="0">
                <a:pos x="connsiteX3" y="connsiteY3"/>
              </a:cxn>
            </a:cxnLst>
            <a:rect l="l" t="t" r="r" b="b"/>
            <a:pathLst>
              <a:path w="6294727" h="1206888">
                <a:moveTo>
                  <a:pt x="5986630" y="0"/>
                </a:moveTo>
                <a:lnTo>
                  <a:pt x="6294727" y="1206888"/>
                </a:lnTo>
                <a:lnTo>
                  <a:pt x="0" y="1206888"/>
                </a:lnTo>
                <a:lnTo>
                  <a:pt x="0" y="8709"/>
                </a:lnTo>
                <a:close/>
              </a:path>
            </a:pathLst>
          </a:custGeom>
          <a:noFill/>
        </p:spPr>
        <p:txBody>
          <a:bodyPr vert="horz" wrap="square" lIns="91440" tIns="45720" rIns="91440" bIns="45720" rtlCol="0" anchor="ctr">
            <a:noAutofit/>
          </a:bodyPr>
          <a:lstStyle>
            <a:lvl1pPr algn="l" defTabSz="914400" rtl="0" eaLnBrk="1" latinLnBrk="0" hangingPunct="1">
              <a:lnSpc>
                <a:spcPct val="90000"/>
              </a:lnSpc>
              <a:spcBef>
                <a:spcPct val="0"/>
              </a:spcBef>
              <a:buNone/>
              <a:defRPr sz="4000" kern="1200" cap="all" spc="300" baseline="0">
                <a:solidFill>
                  <a:schemeClr val="bg1"/>
                </a:solidFill>
                <a:latin typeface="Bahnschrift" panose="020B0502040204020203" pitchFamily="34" charset="0"/>
                <a:ea typeface="+mj-ea"/>
                <a:cs typeface="+mj-cs"/>
              </a:defRPr>
            </a:lvl1pPr>
          </a:lstStyle>
          <a:p>
            <a:r>
              <a:rPr lang="en-US">
                <a:solidFill>
                  <a:schemeClr val="accent1"/>
                </a:solidFill>
                <a:latin typeface="TW Cen MT"/>
              </a:rPr>
              <a:t>READY SITES PROGRAM</a:t>
            </a:r>
          </a:p>
        </p:txBody>
      </p:sp>
      <p:sp>
        <p:nvSpPr>
          <p:cNvPr id="20" name="Rectangle 19">
            <a:extLst>
              <a:ext uri="{FF2B5EF4-FFF2-40B4-BE49-F238E27FC236}">
                <a16:creationId xmlns:a16="http://schemas.microsoft.com/office/drawing/2014/main" id="{B7A07C87-FED3-5E50-A70E-469DC79BA19A}"/>
              </a:ext>
            </a:extLst>
          </p:cNvPr>
          <p:cNvSpPr/>
          <p:nvPr/>
        </p:nvSpPr>
        <p:spPr>
          <a:xfrm>
            <a:off x="2721071" y="1837595"/>
            <a:ext cx="1730829" cy="17308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1ED02C3-C9CE-8F57-1A38-6E599AF8C07E}"/>
              </a:ext>
            </a:extLst>
          </p:cNvPr>
          <p:cNvSpPr/>
          <p:nvPr/>
        </p:nvSpPr>
        <p:spPr>
          <a:xfrm>
            <a:off x="5230585" y="1837594"/>
            <a:ext cx="1730829" cy="17308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1866BC6-48D9-5901-30B7-C46A00FB4999}"/>
              </a:ext>
            </a:extLst>
          </p:cNvPr>
          <p:cNvSpPr/>
          <p:nvPr/>
        </p:nvSpPr>
        <p:spPr>
          <a:xfrm>
            <a:off x="7740100" y="1837594"/>
            <a:ext cx="1730829" cy="17308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896D29A9-3CB2-9E3E-18AB-F048F9EC403A}"/>
              </a:ext>
            </a:extLst>
          </p:cNvPr>
          <p:cNvSpPr txBox="1"/>
          <p:nvPr/>
        </p:nvSpPr>
        <p:spPr>
          <a:xfrm>
            <a:off x="2721071" y="1373519"/>
            <a:ext cx="1730829" cy="461665"/>
          </a:xfrm>
          <a:prstGeom prst="rect">
            <a:avLst/>
          </a:prstGeom>
          <a:noFill/>
        </p:spPr>
        <p:txBody>
          <a:bodyPr wrap="square" rtlCol="0">
            <a:spAutoFit/>
          </a:bodyPr>
          <a:lstStyle/>
          <a:p>
            <a:pPr algn="ctr"/>
            <a:r>
              <a:rPr lang="en-US" sz="1200" b="1"/>
              <a:t>EAGLE I &amp; II</a:t>
            </a:r>
          </a:p>
          <a:p>
            <a:pPr algn="ctr"/>
            <a:r>
              <a:rPr lang="en-US" sz="1200" b="1"/>
              <a:t>INDUSTRIAL PARKS</a:t>
            </a:r>
          </a:p>
        </p:txBody>
      </p:sp>
      <p:sp>
        <p:nvSpPr>
          <p:cNvPr id="27" name="TextBox 26">
            <a:extLst>
              <a:ext uri="{FF2B5EF4-FFF2-40B4-BE49-F238E27FC236}">
                <a16:creationId xmlns:a16="http://schemas.microsoft.com/office/drawing/2014/main" id="{33FF3B1A-96B0-0CCD-8CE8-8A0BBC38856A}"/>
              </a:ext>
            </a:extLst>
          </p:cNvPr>
          <p:cNvSpPr txBox="1"/>
          <p:nvPr/>
        </p:nvSpPr>
        <p:spPr>
          <a:xfrm>
            <a:off x="5230584" y="1377199"/>
            <a:ext cx="1730829" cy="461665"/>
          </a:xfrm>
          <a:prstGeom prst="rect">
            <a:avLst/>
          </a:prstGeom>
          <a:noFill/>
        </p:spPr>
        <p:txBody>
          <a:bodyPr wrap="square" rtlCol="0">
            <a:spAutoFit/>
          </a:bodyPr>
          <a:lstStyle/>
          <a:p>
            <a:pPr algn="ctr"/>
            <a:r>
              <a:rPr lang="en-US" sz="1200" b="1"/>
              <a:t>ENTERPRISE SOUTH</a:t>
            </a:r>
          </a:p>
          <a:p>
            <a:pPr algn="ctr"/>
            <a:r>
              <a:rPr lang="en-US" sz="1200" b="1"/>
              <a:t>SUPER PARK</a:t>
            </a:r>
          </a:p>
        </p:txBody>
      </p:sp>
      <p:sp>
        <p:nvSpPr>
          <p:cNvPr id="28" name="TextBox 27">
            <a:extLst>
              <a:ext uri="{FF2B5EF4-FFF2-40B4-BE49-F238E27FC236}">
                <a16:creationId xmlns:a16="http://schemas.microsoft.com/office/drawing/2014/main" id="{991780F1-9AFB-0E6B-14BE-F0EC1E6F063D}"/>
              </a:ext>
            </a:extLst>
          </p:cNvPr>
          <p:cNvSpPr txBox="1"/>
          <p:nvPr/>
        </p:nvSpPr>
        <p:spPr>
          <a:xfrm>
            <a:off x="7740097" y="1377199"/>
            <a:ext cx="1730829" cy="646331"/>
          </a:xfrm>
          <a:prstGeom prst="rect">
            <a:avLst/>
          </a:prstGeom>
          <a:noFill/>
        </p:spPr>
        <p:txBody>
          <a:bodyPr wrap="square" rtlCol="0">
            <a:spAutoFit/>
          </a:bodyPr>
          <a:lstStyle/>
          <a:p>
            <a:pPr algn="ctr"/>
            <a:r>
              <a:rPr lang="en-US" sz="1200" b="1"/>
              <a:t>HAYS ROAD</a:t>
            </a:r>
          </a:p>
          <a:p>
            <a:pPr algn="ctr"/>
            <a:r>
              <a:rPr lang="en-US" sz="1200" b="1"/>
              <a:t>INDUSTRIAL PARK</a:t>
            </a:r>
          </a:p>
          <a:p>
            <a:pPr algn="ctr"/>
            <a:endParaRPr lang="en-US" sz="1200" b="1"/>
          </a:p>
        </p:txBody>
      </p:sp>
      <p:pic>
        <p:nvPicPr>
          <p:cNvPr id="34" name="Picture 33">
            <a:extLst>
              <a:ext uri="{FF2B5EF4-FFF2-40B4-BE49-F238E27FC236}">
                <a16:creationId xmlns:a16="http://schemas.microsoft.com/office/drawing/2014/main" id="{36419398-B99D-FBA8-08EF-102B439B96C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881952" y="2080190"/>
            <a:ext cx="1412367" cy="1285253"/>
          </a:xfrm>
          <a:prstGeom prst="rect">
            <a:avLst/>
          </a:prstGeom>
        </p:spPr>
      </p:pic>
      <p:pic>
        <p:nvPicPr>
          <p:cNvPr id="35" name="Picture 34">
            <a:extLst>
              <a:ext uri="{FF2B5EF4-FFF2-40B4-BE49-F238E27FC236}">
                <a16:creationId xmlns:a16="http://schemas.microsoft.com/office/drawing/2014/main" id="{5D79CA63-E14F-3B6E-F6D0-E50441D452E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366"/>
          <a:stretch/>
        </p:blipFill>
        <p:spPr>
          <a:xfrm>
            <a:off x="5389814" y="2016633"/>
            <a:ext cx="1412367" cy="1361422"/>
          </a:xfrm>
          <a:prstGeom prst="rect">
            <a:avLst/>
          </a:prstGeom>
        </p:spPr>
      </p:pic>
      <p:pic>
        <p:nvPicPr>
          <p:cNvPr id="36" name="Picture 35">
            <a:extLst>
              <a:ext uri="{FF2B5EF4-FFF2-40B4-BE49-F238E27FC236}">
                <a16:creationId xmlns:a16="http://schemas.microsoft.com/office/drawing/2014/main" id="{84708FD7-6A91-C7A7-5F95-64EE359E3FF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899326" y="2047003"/>
            <a:ext cx="1412367" cy="1342690"/>
          </a:xfrm>
          <a:prstGeom prst="rect">
            <a:avLst/>
          </a:prstGeom>
        </p:spPr>
      </p:pic>
      <p:grpSp>
        <p:nvGrpSpPr>
          <p:cNvPr id="2" name="Group 1">
            <a:extLst>
              <a:ext uri="{FF2B5EF4-FFF2-40B4-BE49-F238E27FC236}">
                <a16:creationId xmlns:a16="http://schemas.microsoft.com/office/drawing/2014/main" id="{FE59FC93-FE06-67EA-47D1-72B420D83A02}"/>
              </a:ext>
            </a:extLst>
          </p:cNvPr>
          <p:cNvGrpSpPr/>
          <p:nvPr/>
        </p:nvGrpSpPr>
        <p:grpSpPr>
          <a:xfrm>
            <a:off x="2721069" y="4038727"/>
            <a:ext cx="1730831" cy="2242341"/>
            <a:chOff x="5230584" y="4056772"/>
            <a:chExt cx="1730831" cy="2242341"/>
          </a:xfrm>
        </p:grpSpPr>
        <p:sp>
          <p:nvSpPr>
            <p:cNvPr id="23" name="Rectangle 22">
              <a:extLst>
                <a:ext uri="{FF2B5EF4-FFF2-40B4-BE49-F238E27FC236}">
                  <a16:creationId xmlns:a16="http://schemas.microsoft.com/office/drawing/2014/main" id="{EE22B378-A035-F3D9-7628-5C899DD2D45D}"/>
                </a:ext>
              </a:extLst>
            </p:cNvPr>
            <p:cNvSpPr/>
            <p:nvPr/>
          </p:nvSpPr>
          <p:spPr>
            <a:xfrm>
              <a:off x="5230586" y="4568284"/>
              <a:ext cx="1730829" cy="17308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96F8CB2-5AA5-B56C-EA99-CF652AB4E700}"/>
                </a:ext>
              </a:extLst>
            </p:cNvPr>
            <p:cNvSpPr txBox="1"/>
            <p:nvPr/>
          </p:nvSpPr>
          <p:spPr>
            <a:xfrm>
              <a:off x="5230584" y="4056772"/>
              <a:ext cx="1730829" cy="646331"/>
            </a:xfrm>
            <a:prstGeom prst="rect">
              <a:avLst/>
            </a:prstGeom>
            <a:noFill/>
          </p:spPr>
          <p:txBody>
            <a:bodyPr wrap="square" rtlCol="0">
              <a:spAutoFit/>
            </a:bodyPr>
            <a:lstStyle/>
            <a:p>
              <a:pPr algn="ctr"/>
              <a:r>
                <a:rPr lang="en-US" sz="1200" b="1"/>
                <a:t>SOFTWIND </a:t>
              </a:r>
            </a:p>
            <a:p>
              <a:pPr algn="ctr"/>
              <a:r>
                <a:rPr lang="en-US" sz="1200" b="1"/>
                <a:t>INDUSTRIAL PARK</a:t>
              </a:r>
            </a:p>
            <a:p>
              <a:pPr algn="ctr"/>
              <a:endParaRPr lang="en-US" sz="1200" b="1"/>
            </a:p>
          </p:txBody>
        </p:sp>
        <p:pic>
          <p:nvPicPr>
            <p:cNvPr id="38" name="Picture 37">
              <a:extLst>
                <a:ext uri="{FF2B5EF4-FFF2-40B4-BE49-F238E27FC236}">
                  <a16:creationId xmlns:a16="http://schemas.microsoft.com/office/drawing/2014/main" id="{C328B847-8226-E37B-1BA7-43A347CBC8A0}"/>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389814" y="4727514"/>
              <a:ext cx="1412367" cy="1412367"/>
            </a:xfrm>
            <a:prstGeom prst="rect">
              <a:avLst/>
            </a:prstGeom>
          </p:spPr>
        </p:pic>
      </p:grpSp>
      <p:grpSp>
        <p:nvGrpSpPr>
          <p:cNvPr id="5" name="Group 4">
            <a:extLst>
              <a:ext uri="{FF2B5EF4-FFF2-40B4-BE49-F238E27FC236}">
                <a16:creationId xmlns:a16="http://schemas.microsoft.com/office/drawing/2014/main" id="{C821B784-0338-7E82-55FA-5BAD3E2C4426}"/>
              </a:ext>
            </a:extLst>
          </p:cNvPr>
          <p:cNvGrpSpPr/>
          <p:nvPr/>
        </p:nvGrpSpPr>
        <p:grpSpPr>
          <a:xfrm>
            <a:off x="5230581" y="4063177"/>
            <a:ext cx="1730831" cy="2217891"/>
            <a:chOff x="6422569" y="4063177"/>
            <a:chExt cx="1730831" cy="2217891"/>
          </a:xfrm>
        </p:grpSpPr>
        <p:sp>
          <p:nvSpPr>
            <p:cNvPr id="25" name="Rectangle 24">
              <a:extLst>
                <a:ext uri="{FF2B5EF4-FFF2-40B4-BE49-F238E27FC236}">
                  <a16:creationId xmlns:a16="http://schemas.microsoft.com/office/drawing/2014/main" id="{97E9DA0D-C400-9E2C-6B96-1488B74D38E0}"/>
                </a:ext>
              </a:extLst>
            </p:cNvPr>
            <p:cNvSpPr/>
            <p:nvPr/>
          </p:nvSpPr>
          <p:spPr>
            <a:xfrm>
              <a:off x="6422569" y="4550239"/>
              <a:ext cx="1730829" cy="17308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E3D9E113-83BA-0B38-D455-A555EA09DB39}"/>
                </a:ext>
              </a:extLst>
            </p:cNvPr>
            <p:cNvGrpSpPr/>
            <p:nvPr/>
          </p:nvGrpSpPr>
          <p:grpSpPr>
            <a:xfrm>
              <a:off x="6422571" y="4063177"/>
              <a:ext cx="1730829" cy="2046831"/>
              <a:chOff x="7740096" y="4056772"/>
              <a:chExt cx="1730829" cy="2046831"/>
            </a:xfrm>
          </p:grpSpPr>
          <p:sp>
            <p:nvSpPr>
              <p:cNvPr id="31" name="TextBox 30">
                <a:extLst>
                  <a:ext uri="{FF2B5EF4-FFF2-40B4-BE49-F238E27FC236}">
                    <a16:creationId xmlns:a16="http://schemas.microsoft.com/office/drawing/2014/main" id="{E0382422-1195-136D-EA6B-88003E37E8BC}"/>
                  </a:ext>
                </a:extLst>
              </p:cNvPr>
              <p:cNvSpPr txBox="1"/>
              <p:nvPr/>
            </p:nvSpPr>
            <p:spPr>
              <a:xfrm>
                <a:off x="7740096" y="4056772"/>
                <a:ext cx="1730829" cy="461665"/>
              </a:xfrm>
              <a:prstGeom prst="rect">
                <a:avLst/>
              </a:prstGeom>
              <a:noFill/>
            </p:spPr>
            <p:txBody>
              <a:bodyPr wrap="square" rtlCol="0">
                <a:spAutoFit/>
              </a:bodyPr>
              <a:lstStyle/>
              <a:p>
                <a:pPr algn="ctr"/>
                <a:r>
                  <a:rPr lang="en-US" sz="1200" b="1"/>
                  <a:t>ZEPHYRHILLS AIRPORT INDUSTRIAL PARK</a:t>
                </a:r>
              </a:p>
            </p:txBody>
          </p:sp>
          <p:pic>
            <p:nvPicPr>
              <p:cNvPr id="39" name="Picture 38">
                <a:extLst>
                  <a:ext uri="{FF2B5EF4-FFF2-40B4-BE49-F238E27FC236}">
                    <a16:creationId xmlns:a16="http://schemas.microsoft.com/office/drawing/2014/main" id="{61214D57-6E0B-871A-AD3D-4F79D51DDA25}"/>
                  </a:ext>
                </a:extLst>
              </p:cNvPr>
              <p:cNvPicPr>
                <a:picLocks noChangeAspect="1"/>
              </p:cNvPicPr>
              <p:nvPr/>
            </p:nvPicPr>
            <p:blipFill>
              <a:blip r:embed="rId7"/>
              <a:srcRect/>
              <a:stretch/>
            </p:blipFill>
            <p:spPr>
              <a:xfrm>
                <a:off x="7899326" y="4763793"/>
                <a:ext cx="1412366" cy="1339810"/>
              </a:xfrm>
              <a:prstGeom prst="rect">
                <a:avLst/>
              </a:prstGeom>
            </p:spPr>
          </p:pic>
        </p:grpSp>
      </p:grpSp>
      <p:grpSp>
        <p:nvGrpSpPr>
          <p:cNvPr id="6" name="Group 5">
            <a:extLst>
              <a:ext uri="{FF2B5EF4-FFF2-40B4-BE49-F238E27FC236}">
                <a16:creationId xmlns:a16="http://schemas.microsoft.com/office/drawing/2014/main" id="{29F1C32B-912B-0C8D-A78F-9383435063AA}"/>
              </a:ext>
            </a:extLst>
          </p:cNvPr>
          <p:cNvGrpSpPr/>
          <p:nvPr/>
        </p:nvGrpSpPr>
        <p:grpSpPr>
          <a:xfrm>
            <a:off x="7740095" y="4068258"/>
            <a:ext cx="1730831" cy="2217891"/>
            <a:chOff x="6422569" y="4063177"/>
            <a:chExt cx="1730831" cy="2217891"/>
          </a:xfrm>
        </p:grpSpPr>
        <p:sp>
          <p:nvSpPr>
            <p:cNvPr id="9" name="Rectangle 8">
              <a:extLst>
                <a:ext uri="{FF2B5EF4-FFF2-40B4-BE49-F238E27FC236}">
                  <a16:creationId xmlns:a16="http://schemas.microsoft.com/office/drawing/2014/main" id="{16CFF5BC-3EAB-240C-3257-91EDCFFA9559}"/>
                </a:ext>
              </a:extLst>
            </p:cNvPr>
            <p:cNvSpPr/>
            <p:nvPr/>
          </p:nvSpPr>
          <p:spPr>
            <a:xfrm>
              <a:off x="6422569" y="4550239"/>
              <a:ext cx="1730829" cy="17308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E99E8A40-0544-E696-6FC9-26B70BDDA97A}"/>
                </a:ext>
              </a:extLst>
            </p:cNvPr>
            <p:cNvGrpSpPr/>
            <p:nvPr/>
          </p:nvGrpSpPr>
          <p:grpSpPr>
            <a:xfrm>
              <a:off x="6422571" y="4063177"/>
              <a:ext cx="1730829" cy="2046831"/>
              <a:chOff x="7740096" y="4056772"/>
              <a:chExt cx="1730829" cy="2046831"/>
            </a:xfrm>
          </p:grpSpPr>
          <p:sp>
            <p:nvSpPr>
              <p:cNvPr id="11" name="TextBox 10">
                <a:extLst>
                  <a:ext uri="{FF2B5EF4-FFF2-40B4-BE49-F238E27FC236}">
                    <a16:creationId xmlns:a16="http://schemas.microsoft.com/office/drawing/2014/main" id="{AAD63E47-1F20-4489-0261-1F499B1F3236}"/>
                  </a:ext>
                </a:extLst>
              </p:cNvPr>
              <p:cNvSpPr txBox="1"/>
              <p:nvPr/>
            </p:nvSpPr>
            <p:spPr>
              <a:xfrm>
                <a:off x="7740096" y="4056772"/>
                <a:ext cx="1730829" cy="461665"/>
              </a:xfrm>
              <a:prstGeom prst="rect">
                <a:avLst/>
              </a:prstGeom>
              <a:noFill/>
            </p:spPr>
            <p:txBody>
              <a:bodyPr wrap="square" rtlCol="0">
                <a:spAutoFit/>
              </a:bodyPr>
              <a:lstStyle/>
              <a:p>
                <a:pPr algn="ctr"/>
                <a:r>
                  <a:rPr lang="en-US" sz="1200" b="1"/>
                  <a:t>NORTH TAMPA BAY INDUSTRIAL PARK</a:t>
                </a:r>
              </a:p>
            </p:txBody>
          </p:sp>
          <p:pic>
            <p:nvPicPr>
              <p:cNvPr id="12" name="Picture 11">
                <a:extLst>
                  <a:ext uri="{FF2B5EF4-FFF2-40B4-BE49-F238E27FC236}">
                    <a16:creationId xmlns:a16="http://schemas.microsoft.com/office/drawing/2014/main" id="{29277C28-A221-7D05-E0E7-EA798FB63DCF}"/>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7899326" y="4763793"/>
                <a:ext cx="1412367" cy="1339810"/>
              </a:xfrm>
              <a:prstGeom prst="rect">
                <a:avLst/>
              </a:prstGeom>
            </p:spPr>
          </p:pic>
        </p:grpSp>
      </p:grpSp>
    </p:spTree>
    <p:extLst>
      <p:ext uri="{BB962C8B-B14F-4D97-AF65-F5344CB8AC3E}">
        <p14:creationId xmlns:p14="http://schemas.microsoft.com/office/powerpoint/2010/main" val="5310507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 name="Picture Placeholder 40">
            <a:extLst>
              <a:ext uri="{FF2B5EF4-FFF2-40B4-BE49-F238E27FC236}">
                <a16:creationId xmlns:a16="http://schemas.microsoft.com/office/drawing/2014/main" id="{CA7AA561-D43A-44FB-9797-ADF1120FE134}"/>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p:blipFill>
        <p:spPr>
          <a:xfrm>
            <a:off x="6461342" y="0"/>
            <a:ext cx="5730658" cy="6858000"/>
          </a:xfrm>
        </p:spPr>
      </p:pic>
      <p:sp>
        <p:nvSpPr>
          <p:cNvPr id="3" name="Text Placeholder 2">
            <a:extLst>
              <a:ext uri="{FF2B5EF4-FFF2-40B4-BE49-F238E27FC236}">
                <a16:creationId xmlns:a16="http://schemas.microsoft.com/office/drawing/2014/main" id="{EFB90AB4-D228-4548-B072-726498212362}"/>
              </a:ext>
            </a:extLst>
          </p:cNvPr>
          <p:cNvSpPr>
            <a:spLocks noGrp="1"/>
          </p:cNvSpPr>
          <p:nvPr>
            <p:ph type="subTitle" idx="1"/>
          </p:nvPr>
        </p:nvSpPr>
        <p:spPr>
          <a:xfrm>
            <a:off x="610687" y="1240027"/>
            <a:ext cx="6171113" cy="4903598"/>
          </a:xfrm>
        </p:spPr>
        <p:txBody>
          <a:bodyPr>
            <a:normAutofit/>
          </a:bodyPr>
          <a:lstStyle/>
          <a:p>
            <a:r>
              <a:rPr lang="en-US" sz="1600">
                <a:latin typeface="+mn-lt"/>
              </a:rPr>
              <a:t>Services Offered:</a:t>
            </a:r>
            <a:endParaRPr lang="en-US" sz="1600" b="0" i="0" u="none" strike="noStrike" baseline="0">
              <a:solidFill>
                <a:srgbClr val="000000"/>
              </a:solidFill>
              <a:latin typeface="+mn-lt"/>
            </a:endParaRPr>
          </a:p>
          <a:p>
            <a:pPr marL="0" indent="0">
              <a:buNone/>
            </a:pPr>
            <a:r>
              <a:rPr lang="en-US" sz="1400" b="1" i="0" u="none" strike="noStrike" baseline="0">
                <a:solidFill>
                  <a:srgbClr val="221E1F"/>
                </a:solidFill>
                <a:latin typeface="+mn-lt"/>
              </a:rPr>
              <a:t>	Office space </a:t>
            </a:r>
            <a:r>
              <a:rPr lang="en-US" sz="1400" b="0" i="0" u="none" strike="noStrike" baseline="0">
                <a:solidFill>
                  <a:srgbClr val="221E1F"/>
                </a:solidFill>
                <a:latin typeface="+mn-lt"/>
              </a:rPr>
              <a:t>with flexible short-term leases </a:t>
            </a:r>
          </a:p>
          <a:p>
            <a:pPr marL="0" indent="0">
              <a:buNone/>
            </a:pPr>
            <a:r>
              <a:rPr lang="en-US" sz="1400" b="1" i="0" u="none" strike="noStrike" baseline="0">
                <a:solidFill>
                  <a:srgbClr val="221E1F"/>
                </a:solidFill>
                <a:latin typeface="+mn-lt"/>
              </a:rPr>
              <a:t>	Connections and networking opportunities </a:t>
            </a:r>
            <a:r>
              <a:rPr lang="en-US" sz="1400" b="0" i="0" u="none" strike="noStrike" baseline="0">
                <a:solidFill>
                  <a:srgbClr val="221E1F"/>
                </a:solidFill>
                <a:latin typeface="+mn-lt"/>
              </a:rPr>
              <a:t>with the 	Tampa Bay business community </a:t>
            </a:r>
          </a:p>
          <a:p>
            <a:pPr marL="0" indent="0">
              <a:buNone/>
            </a:pPr>
            <a:r>
              <a:rPr lang="en-US" sz="1400" b="1" i="0" u="none" strike="noStrike" baseline="0">
                <a:solidFill>
                  <a:srgbClr val="221E1F"/>
                </a:solidFill>
                <a:latin typeface="+mn-lt"/>
              </a:rPr>
              <a:t>	Assistance with the development </a:t>
            </a:r>
            <a:r>
              <a:rPr lang="en-US" sz="1400" b="0" i="0" u="none" strike="noStrike" baseline="0">
                <a:solidFill>
                  <a:srgbClr val="221E1F"/>
                </a:solidFill>
                <a:latin typeface="+mn-lt"/>
              </a:rPr>
              <a:t>of Florida and 	United States market intelligence using industry-tailored 	customer discovery methodology </a:t>
            </a:r>
          </a:p>
          <a:p>
            <a:pPr marL="0" indent="0">
              <a:buNone/>
            </a:pPr>
            <a:r>
              <a:rPr lang="en-US" sz="1400" b="1" i="0" u="none" strike="noStrike" baseline="0">
                <a:solidFill>
                  <a:srgbClr val="221E1F"/>
                </a:solidFill>
                <a:latin typeface="+mn-lt"/>
              </a:rPr>
              <a:t>	Access to experts </a:t>
            </a:r>
            <a:r>
              <a:rPr lang="en-US" sz="1400" b="0" i="0" u="none" strike="noStrike" baseline="0">
                <a:solidFill>
                  <a:srgbClr val="221E1F"/>
                </a:solidFill>
                <a:latin typeface="+mn-lt"/>
              </a:rPr>
              <a:t>concerning import/export laws </a:t>
            </a:r>
          </a:p>
          <a:p>
            <a:pPr marL="0" indent="0">
              <a:buNone/>
            </a:pPr>
            <a:r>
              <a:rPr lang="en-US" sz="1400" b="1" i="0" u="none" strike="noStrike" baseline="0">
                <a:solidFill>
                  <a:srgbClr val="221E1F"/>
                </a:solidFill>
                <a:latin typeface="+mn-lt"/>
              </a:rPr>
              <a:t>	Access to training </a:t>
            </a:r>
            <a:r>
              <a:rPr lang="en-US" sz="1400" b="0" i="0" u="none" strike="noStrike" baseline="0">
                <a:solidFill>
                  <a:srgbClr val="221E1F"/>
                </a:solidFill>
                <a:latin typeface="+mn-lt"/>
              </a:rPr>
              <a:t>and meeting rooms </a:t>
            </a:r>
          </a:p>
          <a:p>
            <a:pPr marL="0" indent="0">
              <a:buNone/>
            </a:pPr>
            <a:r>
              <a:rPr lang="en-US" sz="1400" b="1" i="0" u="none" strike="noStrike" baseline="0">
                <a:solidFill>
                  <a:srgbClr val="221E1F"/>
                </a:solidFill>
                <a:latin typeface="+mn-lt"/>
              </a:rPr>
              <a:t>	Intellectual property </a:t>
            </a:r>
            <a:r>
              <a:rPr lang="en-US" sz="1400" b="0" i="0" u="none" strike="noStrike" baseline="0">
                <a:solidFill>
                  <a:srgbClr val="221E1F"/>
                </a:solidFill>
                <a:latin typeface="+mn-lt"/>
              </a:rPr>
              <a:t>protection assistance </a:t>
            </a:r>
          </a:p>
          <a:p>
            <a:pPr marL="0" indent="0">
              <a:buNone/>
            </a:pPr>
            <a:r>
              <a:rPr lang="en-US" sz="1400" b="1" i="0" u="none" strike="noStrike" baseline="0">
                <a:solidFill>
                  <a:srgbClr val="221E1F"/>
                </a:solidFill>
                <a:latin typeface="+mn-lt"/>
              </a:rPr>
              <a:t>	Assistance with government </a:t>
            </a:r>
            <a:r>
              <a:rPr lang="en-US" sz="1400" b="0" i="0" u="none" strike="noStrike" baseline="0">
                <a:solidFill>
                  <a:srgbClr val="221E1F"/>
                </a:solidFill>
                <a:latin typeface="+mn-lt"/>
              </a:rPr>
              <a:t>documents and 	licenses </a:t>
            </a:r>
          </a:p>
          <a:p>
            <a:pPr marL="0" indent="0">
              <a:buNone/>
            </a:pPr>
            <a:r>
              <a:rPr lang="en-US" sz="1400" b="1" i="0" u="none" strike="noStrike" baseline="0">
                <a:solidFill>
                  <a:srgbClr val="221E1F"/>
                </a:solidFill>
                <a:latin typeface="+mn-lt"/>
              </a:rPr>
              <a:t>	Assistance with meeting </a:t>
            </a:r>
            <a:r>
              <a:rPr lang="en-US" sz="1400" b="0" i="0" u="none" strike="noStrike" baseline="0">
                <a:solidFill>
                  <a:srgbClr val="221E1F"/>
                </a:solidFill>
                <a:latin typeface="+mn-lt"/>
              </a:rPr>
              <a:t>government regulations </a:t>
            </a:r>
          </a:p>
          <a:p>
            <a:pPr marL="800100" lvl="1" indent="-342900" algn="l">
              <a:lnSpc>
                <a:spcPct val="120000"/>
              </a:lnSpc>
              <a:buFont typeface="Arial" panose="020B0604020202020204" pitchFamily="34" charset="0"/>
              <a:buChar char="•"/>
            </a:pPr>
            <a:endParaRPr lang="en-US"/>
          </a:p>
        </p:txBody>
      </p:sp>
      <p:sp>
        <p:nvSpPr>
          <p:cNvPr id="7" name="Date Placeholder 6">
            <a:extLst>
              <a:ext uri="{FF2B5EF4-FFF2-40B4-BE49-F238E27FC236}">
                <a16:creationId xmlns:a16="http://schemas.microsoft.com/office/drawing/2014/main" id="{38D39D21-DB03-7C4B-BCD8-4A6826EB1788}"/>
              </a:ext>
            </a:extLst>
          </p:cNvPr>
          <p:cNvSpPr>
            <a:spLocks noGrp="1"/>
          </p:cNvSpPr>
          <p:nvPr>
            <p:ph type="dt" sz="half" idx="10"/>
          </p:nvPr>
        </p:nvSpPr>
        <p:spPr>
          <a:xfrm>
            <a:off x="381000" y="6356350"/>
            <a:ext cx="1730829" cy="365125"/>
          </a:xfrm>
        </p:spPr>
        <p:txBody>
          <a:bodyPr/>
          <a:lstStyle/>
          <a:p>
            <a:fld id="{9105F0DA-E2A5-6B46-B8D5-FEE9DB070E6D}" type="datetime1">
              <a:rPr lang="en-US" smtClean="0"/>
              <a:pPr/>
              <a:t>2/22/2024</a:t>
            </a:fld>
            <a:endParaRPr lang="en-US"/>
          </a:p>
        </p:txBody>
      </p:sp>
      <p:sp>
        <p:nvSpPr>
          <p:cNvPr id="8" name="Footer Placeholder 7">
            <a:extLst>
              <a:ext uri="{FF2B5EF4-FFF2-40B4-BE49-F238E27FC236}">
                <a16:creationId xmlns:a16="http://schemas.microsoft.com/office/drawing/2014/main" id="{4935E91E-7CC8-9B42-8C6A-FB302D879597}"/>
              </a:ext>
            </a:extLst>
          </p:cNvPr>
          <p:cNvSpPr>
            <a:spLocks noGrp="1"/>
          </p:cNvSpPr>
          <p:nvPr>
            <p:ph type="ftr" sz="quarter" idx="11"/>
          </p:nvPr>
        </p:nvSpPr>
        <p:spPr>
          <a:xfrm>
            <a:off x="4053114" y="6356350"/>
            <a:ext cx="2188029" cy="365125"/>
          </a:xfrm>
        </p:spPr>
        <p:txBody>
          <a:bodyPr/>
          <a:lstStyle/>
          <a:p>
            <a:r>
              <a:rPr lang="en-US"/>
              <a:t>PASCO COUNTY, FLORIDA, USA</a:t>
            </a:r>
          </a:p>
        </p:txBody>
      </p:sp>
      <p:sp>
        <p:nvSpPr>
          <p:cNvPr id="9" name="Slide Number Placeholder 8">
            <a:extLst>
              <a:ext uri="{FF2B5EF4-FFF2-40B4-BE49-F238E27FC236}">
                <a16:creationId xmlns:a16="http://schemas.microsoft.com/office/drawing/2014/main" id="{C00386A5-8AD2-1C49-821C-F0DB60EA6477}"/>
              </a:ext>
            </a:extLst>
          </p:cNvPr>
          <p:cNvSpPr>
            <a:spLocks noGrp="1"/>
          </p:cNvSpPr>
          <p:nvPr>
            <p:ph type="sldNum" sz="quarter" idx="12"/>
          </p:nvPr>
        </p:nvSpPr>
        <p:spPr>
          <a:xfrm>
            <a:off x="10271342" y="6356350"/>
            <a:ext cx="1539658" cy="365125"/>
          </a:xfrm>
        </p:spPr>
        <p:txBody>
          <a:bodyPr/>
          <a:lstStyle/>
          <a:p>
            <a:fld id="{294A09A9-5501-47C1-A89A-A340965A2BE2}" type="slidenum">
              <a:rPr lang="en-US" smtClean="0"/>
              <a:pPr/>
              <a:t>17</a:t>
            </a:fld>
            <a:endParaRPr lang="en-US"/>
          </a:p>
        </p:txBody>
      </p:sp>
      <p:sp>
        <p:nvSpPr>
          <p:cNvPr id="5" name="Title 1">
            <a:extLst>
              <a:ext uri="{FF2B5EF4-FFF2-40B4-BE49-F238E27FC236}">
                <a16:creationId xmlns:a16="http://schemas.microsoft.com/office/drawing/2014/main" id="{D13B484F-3497-3FCC-B82C-B55F2F9AB45A}"/>
              </a:ext>
            </a:extLst>
          </p:cNvPr>
          <p:cNvSpPr txBox="1">
            <a:spLocks/>
          </p:cNvSpPr>
          <p:nvPr/>
        </p:nvSpPr>
        <p:spPr>
          <a:xfrm>
            <a:off x="610687" y="3033"/>
            <a:ext cx="8932834" cy="1236994"/>
          </a:xfrm>
          <a:custGeom>
            <a:avLst/>
            <a:gdLst>
              <a:gd name="connsiteX0" fmla="*/ 0 w 6192892"/>
              <a:gd name="connsiteY0" fmla="*/ 0 h 1198179"/>
              <a:gd name="connsiteX1" fmla="*/ 6192892 w 6192892"/>
              <a:gd name="connsiteY1" fmla="*/ 0 h 1198179"/>
              <a:gd name="connsiteX2" fmla="*/ 5947075 w 6192892"/>
              <a:gd name="connsiteY2" fmla="*/ 1198179 h 1198179"/>
              <a:gd name="connsiteX3" fmla="*/ 0 w 6192892"/>
              <a:gd name="connsiteY3" fmla="*/ 1198179 h 1198179"/>
            </a:gdLst>
            <a:ahLst/>
            <a:cxnLst>
              <a:cxn ang="0">
                <a:pos x="connsiteX0" y="connsiteY0"/>
              </a:cxn>
              <a:cxn ang="0">
                <a:pos x="connsiteX1" y="connsiteY1"/>
              </a:cxn>
              <a:cxn ang="0">
                <a:pos x="connsiteX2" y="connsiteY2"/>
              </a:cxn>
              <a:cxn ang="0">
                <a:pos x="connsiteX3" y="connsiteY3"/>
              </a:cxn>
            </a:cxnLst>
            <a:rect l="l" t="t" r="r" b="b"/>
            <a:pathLst>
              <a:path w="6192892" h="1198179">
                <a:moveTo>
                  <a:pt x="0" y="0"/>
                </a:moveTo>
                <a:lnTo>
                  <a:pt x="6192892" y="0"/>
                </a:lnTo>
                <a:lnTo>
                  <a:pt x="5947075" y="1198179"/>
                </a:lnTo>
                <a:lnTo>
                  <a:pt x="0" y="1198179"/>
                </a:lnTo>
                <a:close/>
              </a:path>
            </a:pathLst>
          </a:custGeom>
          <a:noFill/>
        </p:spPr>
        <p:txBody>
          <a:bodyPr vert="horz" wrap="square" lIns="228600" tIns="45720" rIns="91440" bIns="45720" rtlCol="0" anchor="ctr">
            <a:noAutofit/>
          </a:bodyPr>
          <a:lstStyle>
            <a:lvl1pPr algn="l" defTabSz="914400" rtl="0" eaLnBrk="1" latinLnBrk="0" hangingPunct="1">
              <a:lnSpc>
                <a:spcPct val="100000"/>
              </a:lnSpc>
              <a:spcBef>
                <a:spcPct val="0"/>
              </a:spcBef>
              <a:buNone/>
              <a:defRPr sz="4000" kern="1200" cap="all" spc="300" baseline="0">
                <a:solidFill>
                  <a:schemeClr val="bg1"/>
                </a:solidFill>
                <a:latin typeface="Bahnschrift" panose="020B0502040204020203" pitchFamily="34" charset="0"/>
                <a:ea typeface="+mj-ea"/>
                <a:cs typeface="+mj-cs"/>
              </a:defRPr>
            </a:lvl1pPr>
          </a:lstStyle>
          <a:p>
            <a:r>
              <a:rPr lang="en-US">
                <a:solidFill>
                  <a:schemeClr val="tx2"/>
                </a:solidFill>
                <a:latin typeface="TW Cen MT"/>
              </a:rPr>
              <a:t>SMARTLANDINGS PROGRAM</a:t>
            </a:r>
          </a:p>
        </p:txBody>
      </p:sp>
      <p:sp>
        <p:nvSpPr>
          <p:cNvPr id="6" name="Text Placeholder 2">
            <a:extLst>
              <a:ext uri="{FF2B5EF4-FFF2-40B4-BE49-F238E27FC236}">
                <a16:creationId xmlns:a16="http://schemas.microsoft.com/office/drawing/2014/main" id="{9EED2773-BC7D-B37E-F72F-C6787360CE14}"/>
              </a:ext>
            </a:extLst>
          </p:cNvPr>
          <p:cNvSpPr txBox="1">
            <a:spLocks/>
          </p:cNvSpPr>
          <p:nvPr/>
        </p:nvSpPr>
        <p:spPr>
          <a:xfrm>
            <a:off x="941333" y="4288472"/>
            <a:ext cx="5840467" cy="2055813"/>
          </a:xfrm>
          <a:prstGeom prst="rect">
            <a:avLst/>
          </a:prstGeom>
        </p:spPr>
        <p:txBody>
          <a:bodyPr vert="horz" lIns="91440" tIns="45720" rIns="91440" bIns="45720" rtlCol="0">
            <a:normAutofit/>
          </a:bodyPr>
          <a:lstStyle>
            <a:lvl1pPr marL="342900" indent="-342900" algn="l" defTabSz="914400" rtl="0" eaLnBrk="1" latinLnBrk="0" hangingPunct="1">
              <a:lnSpc>
                <a:spcPct val="100000"/>
              </a:lnSpc>
              <a:spcBef>
                <a:spcPts val="1000"/>
              </a:spcBef>
              <a:buFont typeface="Arial" panose="020B0604020202020204" pitchFamily="34" charset="0"/>
              <a:buChar char="•"/>
              <a:defRPr sz="2000" kern="1200" spc="140" baseline="0">
                <a:solidFill>
                  <a:schemeClr val="tx2"/>
                </a:solidFill>
                <a:latin typeface="Tw Cen MT" panose="020B0602020104020603"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2600"/>
          </a:p>
        </p:txBody>
      </p:sp>
    </p:spTree>
    <p:extLst>
      <p:ext uri="{BB962C8B-B14F-4D97-AF65-F5344CB8AC3E}">
        <p14:creationId xmlns:p14="http://schemas.microsoft.com/office/powerpoint/2010/main" val="13663110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0C536BC-73DA-4349-7F3A-ECDDA8F5E4C9}"/>
            </a:ext>
          </a:extLst>
        </p:cNvPr>
        <p:cNvGrpSpPr/>
        <p:nvPr/>
      </p:nvGrpSpPr>
      <p:grpSpPr>
        <a:xfrm>
          <a:off x="0" y="0"/>
          <a:ext cx="0" cy="0"/>
          <a:chOff x="0" y="0"/>
          <a:chExt cx="0" cy="0"/>
        </a:xfrm>
      </p:grpSpPr>
      <p:pic>
        <p:nvPicPr>
          <p:cNvPr id="41" name="Picture Placeholder 40">
            <a:extLst>
              <a:ext uri="{FF2B5EF4-FFF2-40B4-BE49-F238E27FC236}">
                <a16:creationId xmlns:a16="http://schemas.microsoft.com/office/drawing/2014/main" id="{9AF67437-CF25-809B-40DF-30D76CAC04C4}"/>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p:blipFill>
        <p:spPr>
          <a:xfrm>
            <a:off x="6461342" y="0"/>
            <a:ext cx="5730658" cy="6858000"/>
          </a:xfrm>
        </p:spPr>
      </p:pic>
      <p:sp>
        <p:nvSpPr>
          <p:cNvPr id="3" name="Text Placeholder 2">
            <a:extLst>
              <a:ext uri="{FF2B5EF4-FFF2-40B4-BE49-F238E27FC236}">
                <a16:creationId xmlns:a16="http://schemas.microsoft.com/office/drawing/2014/main" id="{9B1B9EE1-B10F-8001-FE6C-6CCF3459BCE5}"/>
              </a:ext>
            </a:extLst>
          </p:cNvPr>
          <p:cNvSpPr>
            <a:spLocks noGrp="1"/>
          </p:cNvSpPr>
          <p:nvPr>
            <p:ph type="subTitle" idx="1"/>
          </p:nvPr>
        </p:nvSpPr>
        <p:spPr>
          <a:xfrm>
            <a:off x="941333" y="1240027"/>
            <a:ext cx="5840467" cy="4903598"/>
          </a:xfrm>
        </p:spPr>
        <p:txBody>
          <a:bodyPr>
            <a:normAutofit fontScale="55000" lnSpcReduction="20000"/>
          </a:bodyPr>
          <a:lstStyle/>
          <a:p>
            <a:r>
              <a:rPr lang="en-US" sz="2900"/>
              <a:t>Penny for Pasco</a:t>
            </a:r>
          </a:p>
          <a:p>
            <a:pPr lvl="1" algn="l">
              <a:lnSpc>
                <a:spcPct val="120000"/>
              </a:lnSpc>
            </a:pPr>
            <a:r>
              <a:rPr lang="en-US" sz="2500"/>
              <a:t>$56 Million for Economic Development</a:t>
            </a:r>
          </a:p>
          <a:p>
            <a:r>
              <a:rPr lang="en-US" sz="2900"/>
              <a:t>Job Creation Incentive</a:t>
            </a:r>
          </a:p>
          <a:p>
            <a:pPr marL="800100" lvl="1" indent="-342900" algn="l">
              <a:lnSpc>
                <a:spcPct val="120000"/>
              </a:lnSpc>
              <a:buFont typeface="Arial" panose="020B0604020202020204" pitchFamily="34" charset="0"/>
              <a:buChar char="•"/>
            </a:pPr>
            <a:r>
              <a:rPr lang="en-US" sz="2600"/>
              <a:t>$2,000-$5,000 per Job</a:t>
            </a:r>
          </a:p>
          <a:p>
            <a:r>
              <a:rPr lang="en-US" sz="2900"/>
              <a:t>Other Benefits for Companies:</a:t>
            </a:r>
          </a:p>
          <a:p>
            <a:pPr marL="800100" lvl="1" indent="-342900" algn="l">
              <a:lnSpc>
                <a:spcPct val="120000"/>
              </a:lnSpc>
              <a:buFont typeface="Arial" panose="020B0604020202020204" pitchFamily="34" charset="0"/>
              <a:buChar char="•"/>
            </a:pPr>
            <a:r>
              <a:rPr lang="en-US" sz="2600"/>
              <a:t>Property Tax Refund</a:t>
            </a:r>
          </a:p>
          <a:p>
            <a:pPr marL="800100" lvl="1" indent="-342900" algn="l">
              <a:lnSpc>
                <a:spcPct val="120000"/>
              </a:lnSpc>
              <a:buFont typeface="Arial" panose="020B0604020202020204" pitchFamily="34" charset="0"/>
              <a:buChar char="•"/>
            </a:pPr>
            <a:r>
              <a:rPr lang="en-US" sz="2600"/>
              <a:t>Training Grants</a:t>
            </a:r>
          </a:p>
          <a:p>
            <a:pPr marL="800100" lvl="1" indent="-342900" algn="l">
              <a:lnSpc>
                <a:spcPct val="120000"/>
              </a:lnSpc>
              <a:buFont typeface="Arial" panose="020B0604020202020204" pitchFamily="34" charset="0"/>
              <a:buChar char="•"/>
            </a:pPr>
            <a:r>
              <a:rPr lang="en-US" sz="2600"/>
              <a:t>No Transportation Impact Fees for Office, Industrial and Hotels in the US19 and SR 54/56 Area</a:t>
            </a:r>
          </a:p>
          <a:p>
            <a:pPr marL="800100" lvl="1" indent="-342900" algn="l">
              <a:lnSpc>
                <a:spcPct val="120000"/>
              </a:lnSpc>
              <a:buFont typeface="Arial" panose="020B0604020202020204" pitchFamily="34" charset="0"/>
              <a:buChar char="•"/>
            </a:pPr>
            <a:r>
              <a:rPr lang="en-US" sz="2600"/>
              <a:t>Lower Property and Communications Taxes</a:t>
            </a:r>
          </a:p>
          <a:p>
            <a:pPr marL="800100" lvl="1" indent="-342900" algn="l">
              <a:lnSpc>
                <a:spcPct val="120000"/>
              </a:lnSpc>
              <a:buFont typeface="Arial" panose="020B0604020202020204" pitchFamily="34" charset="0"/>
              <a:buChar char="•"/>
            </a:pPr>
            <a:r>
              <a:rPr lang="en-US" sz="2600"/>
              <a:t>Expedited Permitting</a:t>
            </a:r>
          </a:p>
          <a:p>
            <a:r>
              <a:rPr lang="en-US" sz="2900"/>
              <a:t>State of Florida</a:t>
            </a:r>
          </a:p>
          <a:p>
            <a:pPr marL="800100" lvl="1" indent="-342900" algn="l">
              <a:lnSpc>
                <a:spcPct val="120000"/>
              </a:lnSpc>
              <a:buFont typeface="Arial" panose="020B0604020202020204" pitchFamily="34" charset="0"/>
              <a:buChar char="•"/>
            </a:pPr>
            <a:r>
              <a:rPr lang="en-US" sz="2600"/>
              <a:t>Sales &amp; Use Tax Exemptions on Manufacturing Equipment</a:t>
            </a:r>
          </a:p>
          <a:p>
            <a:pPr marL="800100" lvl="1" indent="-342900" algn="l">
              <a:lnSpc>
                <a:spcPct val="120000"/>
              </a:lnSpc>
              <a:buFont typeface="Arial" panose="020B0604020202020204" pitchFamily="34" charset="0"/>
              <a:buChar char="•"/>
            </a:pPr>
            <a:r>
              <a:rPr lang="en-US" sz="2600"/>
              <a:t>Tax Exemption for R&amp;D Equipment</a:t>
            </a:r>
          </a:p>
          <a:p>
            <a:pPr marL="800100" lvl="1" indent="-342900" algn="l">
              <a:lnSpc>
                <a:spcPct val="120000"/>
              </a:lnSpc>
              <a:buFont typeface="Arial" panose="020B0604020202020204" pitchFamily="34" charset="0"/>
              <a:buChar char="•"/>
            </a:pPr>
            <a:r>
              <a:rPr lang="en-US" sz="2600"/>
              <a:t>Clean Energy Incentives</a:t>
            </a:r>
          </a:p>
          <a:p>
            <a:pPr marL="800100" lvl="1" indent="-342900" algn="l">
              <a:lnSpc>
                <a:spcPct val="120000"/>
              </a:lnSpc>
              <a:buFont typeface="Arial" panose="020B0604020202020204" pitchFamily="34" charset="0"/>
              <a:buChar char="•"/>
            </a:pPr>
            <a:r>
              <a:rPr lang="en-US" sz="2600"/>
              <a:t>High Impact Performance Incentive</a:t>
            </a:r>
          </a:p>
          <a:p>
            <a:pPr marL="800100" lvl="1" indent="-342900" algn="l">
              <a:lnSpc>
                <a:spcPct val="120000"/>
              </a:lnSpc>
              <a:buFont typeface="Arial" panose="020B0604020202020204" pitchFamily="34" charset="0"/>
              <a:buChar char="•"/>
            </a:pPr>
            <a:r>
              <a:rPr lang="en-US" sz="2600"/>
              <a:t>Capital Investment Tax Credit</a:t>
            </a:r>
          </a:p>
          <a:p>
            <a:pPr marL="800100" lvl="1" indent="-342900" algn="l">
              <a:lnSpc>
                <a:spcPct val="120000"/>
              </a:lnSpc>
              <a:buFont typeface="Arial" panose="020B0604020202020204" pitchFamily="34" charset="0"/>
              <a:buChar char="•"/>
            </a:pPr>
            <a:endParaRPr lang="en-US"/>
          </a:p>
        </p:txBody>
      </p:sp>
      <p:sp>
        <p:nvSpPr>
          <p:cNvPr id="7" name="Date Placeholder 6">
            <a:extLst>
              <a:ext uri="{FF2B5EF4-FFF2-40B4-BE49-F238E27FC236}">
                <a16:creationId xmlns:a16="http://schemas.microsoft.com/office/drawing/2014/main" id="{24218640-7564-97D9-C022-0F83B6BB003C}"/>
              </a:ext>
            </a:extLst>
          </p:cNvPr>
          <p:cNvSpPr>
            <a:spLocks noGrp="1"/>
          </p:cNvSpPr>
          <p:nvPr>
            <p:ph type="dt" sz="half" idx="10"/>
          </p:nvPr>
        </p:nvSpPr>
        <p:spPr>
          <a:xfrm>
            <a:off x="381000" y="6356350"/>
            <a:ext cx="1730829" cy="365125"/>
          </a:xfrm>
        </p:spPr>
        <p:txBody>
          <a:bodyPr/>
          <a:lstStyle/>
          <a:p>
            <a:fld id="{9105F0DA-E2A5-6B46-B8D5-FEE9DB070E6D}" type="datetime1">
              <a:rPr lang="en-US" smtClean="0"/>
              <a:pPr/>
              <a:t>2/22/2024</a:t>
            </a:fld>
            <a:endParaRPr lang="en-US"/>
          </a:p>
        </p:txBody>
      </p:sp>
      <p:sp>
        <p:nvSpPr>
          <p:cNvPr id="8" name="Footer Placeholder 7">
            <a:extLst>
              <a:ext uri="{FF2B5EF4-FFF2-40B4-BE49-F238E27FC236}">
                <a16:creationId xmlns:a16="http://schemas.microsoft.com/office/drawing/2014/main" id="{41D6A540-481B-F3AC-B9CE-C170FE386FC3}"/>
              </a:ext>
            </a:extLst>
          </p:cNvPr>
          <p:cNvSpPr>
            <a:spLocks noGrp="1"/>
          </p:cNvSpPr>
          <p:nvPr>
            <p:ph type="ftr" sz="quarter" idx="11"/>
          </p:nvPr>
        </p:nvSpPr>
        <p:spPr>
          <a:xfrm>
            <a:off x="4053114" y="6356350"/>
            <a:ext cx="2188029" cy="365125"/>
          </a:xfrm>
        </p:spPr>
        <p:txBody>
          <a:bodyPr/>
          <a:lstStyle/>
          <a:p>
            <a:r>
              <a:rPr lang="en-US"/>
              <a:t>PASCO COUNTY, FLORIDA, USA</a:t>
            </a:r>
          </a:p>
        </p:txBody>
      </p:sp>
      <p:sp>
        <p:nvSpPr>
          <p:cNvPr id="9" name="Slide Number Placeholder 8">
            <a:extLst>
              <a:ext uri="{FF2B5EF4-FFF2-40B4-BE49-F238E27FC236}">
                <a16:creationId xmlns:a16="http://schemas.microsoft.com/office/drawing/2014/main" id="{3DE98801-ED84-D71D-193D-D8204AF63010}"/>
              </a:ext>
            </a:extLst>
          </p:cNvPr>
          <p:cNvSpPr>
            <a:spLocks noGrp="1"/>
          </p:cNvSpPr>
          <p:nvPr>
            <p:ph type="sldNum" sz="quarter" idx="12"/>
          </p:nvPr>
        </p:nvSpPr>
        <p:spPr>
          <a:xfrm>
            <a:off x="10271342" y="6356350"/>
            <a:ext cx="1539658" cy="365125"/>
          </a:xfrm>
        </p:spPr>
        <p:txBody>
          <a:bodyPr/>
          <a:lstStyle/>
          <a:p>
            <a:fld id="{294A09A9-5501-47C1-A89A-A340965A2BE2}" type="slidenum">
              <a:rPr lang="en-US" smtClean="0"/>
              <a:pPr/>
              <a:t>18</a:t>
            </a:fld>
            <a:endParaRPr lang="en-US"/>
          </a:p>
        </p:txBody>
      </p:sp>
      <p:pic>
        <p:nvPicPr>
          <p:cNvPr id="10" name="Picture 9">
            <a:extLst>
              <a:ext uri="{FF2B5EF4-FFF2-40B4-BE49-F238E27FC236}">
                <a16:creationId xmlns:a16="http://schemas.microsoft.com/office/drawing/2014/main" id="{F807200A-DEDC-6762-BC20-7808173C56A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05465" y="1039367"/>
            <a:ext cx="1103535" cy="1103535"/>
          </a:xfrm>
          <a:prstGeom prst="rect">
            <a:avLst/>
          </a:prstGeom>
        </p:spPr>
      </p:pic>
      <p:sp>
        <p:nvSpPr>
          <p:cNvPr id="5" name="Title 1">
            <a:extLst>
              <a:ext uri="{FF2B5EF4-FFF2-40B4-BE49-F238E27FC236}">
                <a16:creationId xmlns:a16="http://schemas.microsoft.com/office/drawing/2014/main" id="{E39D9A6A-265C-AADA-08F6-9C01F14720EC}"/>
              </a:ext>
            </a:extLst>
          </p:cNvPr>
          <p:cNvSpPr txBox="1">
            <a:spLocks/>
          </p:cNvSpPr>
          <p:nvPr/>
        </p:nvSpPr>
        <p:spPr>
          <a:xfrm>
            <a:off x="610687" y="3033"/>
            <a:ext cx="8932834" cy="1236994"/>
          </a:xfrm>
          <a:custGeom>
            <a:avLst/>
            <a:gdLst>
              <a:gd name="connsiteX0" fmla="*/ 0 w 6192892"/>
              <a:gd name="connsiteY0" fmla="*/ 0 h 1198179"/>
              <a:gd name="connsiteX1" fmla="*/ 6192892 w 6192892"/>
              <a:gd name="connsiteY1" fmla="*/ 0 h 1198179"/>
              <a:gd name="connsiteX2" fmla="*/ 5947075 w 6192892"/>
              <a:gd name="connsiteY2" fmla="*/ 1198179 h 1198179"/>
              <a:gd name="connsiteX3" fmla="*/ 0 w 6192892"/>
              <a:gd name="connsiteY3" fmla="*/ 1198179 h 1198179"/>
            </a:gdLst>
            <a:ahLst/>
            <a:cxnLst>
              <a:cxn ang="0">
                <a:pos x="connsiteX0" y="connsiteY0"/>
              </a:cxn>
              <a:cxn ang="0">
                <a:pos x="connsiteX1" y="connsiteY1"/>
              </a:cxn>
              <a:cxn ang="0">
                <a:pos x="connsiteX2" y="connsiteY2"/>
              </a:cxn>
              <a:cxn ang="0">
                <a:pos x="connsiteX3" y="connsiteY3"/>
              </a:cxn>
            </a:cxnLst>
            <a:rect l="l" t="t" r="r" b="b"/>
            <a:pathLst>
              <a:path w="6192892" h="1198179">
                <a:moveTo>
                  <a:pt x="0" y="0"/>
                </a:moveTo>
                <a:lnTo>
                  <a:pt x="6192892" y="0"/>
                </a:lnTo>
                <a:lnTo>
                  <a:pt x="5947075" y="1198179"/>
                </a:lnTo>
                <a:lnTo>
                  <a:pt x="0" y="1198179"/>
                </a:lnTo>
                <a:close/>
              </a:path>
            </a:pathLst>
          </a:custGeom>
          <a:noFill/>
        </p:spPr>
        <p:txBody>
          <a:bodyPr vert="horz" wrap="square" lIns="228600" tIns="45720" rIns="91440" bIns="45720" rtlCol="0" anchor="ctr">
            <a:noAutofit/>
          </a:bodyPr>
          <a:lstStyle>
            <a:lvl1pPr algn="l" defTabSz="914400" rtl="0" eaLnBrk="1" latinLnBrk="0" hangingPunct="1">
              <a:lnSpc>
                <a:spcPct val="100000"/>
              </a:lnSpc>
              <a:spcBef>
                <a:spcPct val="0"/>
              </a:spcBef>
              <a:buNone/>
              <a:defRPr sz="4000" kern="1200" cap="all" spc="300" baseline="0">
                <a:solidFill>
                  <a:schemeClr val="bg1"/>
                </a:solidFill>
                <a:latin typeface="Bahnschrift" panose="020B0502040204020203" pitchFamily="34" charset="0"/>
                <a:ea typeface="+mj-ea"/>
                <a:cs typeface="+mj-cs"/>
              </a:defRPr>
            </a:lvl1pPr>
          </a:lstStyle>
          <a:p>
            <a:r>
              <a:rPr lang="en-US">
                <a:solidFill>
                  <a:schemeClr val="tx2"/>
                </a:solidFill>
                <a:latin typeface="TW Cen MT"/>
              </a:rPr>
              <a:t>INCENTIVES</a:t>
            </a:r>
          </a:p>
        </p:txBody>
      </p:sp>
      <p:sp>
        <p:nvSpPr>
          <p:cNvPr id="6" name="Text Placeholder 2">
            <a:extLst>
              <a:ext uri="{FF2B5EF4-FFF2-40B4-BE49-F238E27FC236}">
                <a16:creationId xmlns:a16="http://schemas.microsoft.com/office/drawing/2014/main" id="{8C7B8763-4F4D-3682-0800-75AC33C86ABB}"/>
              </a:ext>
            </a:extLst>
          </p:cNvPr>
          <p:cNvSpPr txBox="1">
            <a:spLocks/>
          </p:cNvSpPr>
          <p:nvPr/>
        </p:nvSpPr>
        <p:spPr>
          <a:xfrm>
            <a:off x="941333" y="4288472"/>
            <a:ext cx="5840467" cy="2055813"/>
          </a:xfrm>
          <a:prstGeom prst="rect">
            <a:avLst/>
          </a:prstGeom>
        </p:spPr>
        <p:txBody>
          <a:bodyPr vert="horz" lIns="91440" tIns="45720" rIns="91440" bIns="45720" rtlCol="0">
            <a:normAutofit/>
          </a:bodyPr>
          <a:lstStyle>
            <a:lvl1pPr marL="342900" indent="-342900" algn="l" defTabSz="914400" rtl="0" eaLnBrk="1" latinLnBrk="0" hangingPunct="1">
              <a:lnSpc>
                <a:spcPct val="100000"/>
              </a:lnSpc>
              <a:spcBef>
                <a:spcPts val="1000"/>
              </a:spcBef>
              <a:buFont typeface="Arial" panose="020B0604020202020204" pitchFamily="34" charset="0"/>
              <a:buChar char="•"/>
              <a:defRPr sz="2000" kern="1200" spc="140" baseline="0">
                <a:solidFill>
                  <a:schemeClr val="tx2"/>
                </a:solidFill>
                <a:latin typeface="Tw Cen MT" panose="020B0602020104020603"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2600"/>
          </a:p>
        </p:txBody>
      </p:sp>
    </p:spTree>
    <p:extLst>
      <p:ext uri="{BB962C8B-B14F-4D97-AF65-F5344CB8AC3E}">
        <p14:creationId xmlns:p14="http://schemas.microsoft.com/office/powerpoint/2010/main" val="41523580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 name="Picture Placeholder 18">
            <a:extLst>
              <a:ext uri="{FF2B5EF4-FFF2-40B4-BE49-F238E27FC236}">
                <a16:creationId xmlns:a16="http://schemas.microsoft.com/office/drawing/2014/main" id="{894F859C-2231-4C1C-BE68-9D91A7613D17}"/>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3" name="Content Placeholder 2">
            <a:extLst>
              <a:ext uri="{FF2B5EF4-FFF2-40B4-BE49-F238E27FC236}">
                <a16:creationId xmlns:a16="http://schemas.microsoft.com/office/drawing/2014/main" id="{22788C46-D0BC-4307-AE55-7601A139E7CB}"/>
              </a:ext>
            </a:extLst>
          </p:cNvPr>
          <p:cNvSpPr>
            <a:spLocks noGrp="1"/>
          </p:cNvSpPr>
          <p:nvPr>
            <p:ph type="subTitle" idx="1"/>
          </p:nvPr>
        </p:nvSpPr>
        <p:spPr>
          <a:xfrm>
            <a:off x="693683" y="2551819"/>
            <a:ext cx="2952599" cy="3539265"/>
          </a:xfrm>
        </p:spPr>
        <p:txBody>
          <a:bodyPr vert="horz" lIns="91440" tIns="45720" rIns="91440" bIns="45720" rtlCol="0" anchor="t">
            <a:normAutofit fontScale="85000" lnSpcReduction="10000"/>
          </a:bodyPr>
          <a:lstStyle/>
          <a:p>
            <a:pPr marL="342900" indent="-342900">
              <a:lnSpc>
                <a:spcPct val="150000"/>
              </a:lnSpc>
              <a:buFont typeface="Arial" panose="020B0604020202020204" pitchFamily="34" charset="0"/>
              <a:buChar char="•"/>
            </a:pPr>
            <a:r>
              <a:rPr lang="en-US"/>
              <a:t>Real Estate Identification</a:t>
            </a:r>
          </a:p>
          <a:p>
            <a:pPr marL="342900" indent="-342900">
              <a:lnSpc>
                <a:spcPct val="150000"/>
              </a:lnSpc>
              <a:buFont typeface="Arial" panose="020B0604020202020204" pitchFamily="34" charset="0"/>
              <a:buChar char="•"/>
            </a:pPr>
            <a:r>
              <a:rPr lang="en-US"/>
              <a:t>Workforce Assistance</a:t>
            </a:r>
          </a:p>
          <a:p>
            <a:pPr marL="342900" indent="-342900">
              <a:lnSpc>
                <a:spcPct val="150000"/>
              </a:lnSpc>
              <a:buFont typeface="Arial" panose="020B0604020202020204" pitchFamily="34" charset="0"/>
              <a:buChar char="•"/>
            </a:pPr>
            <a:r>
              <a:rPr lang="en-US"/>
              <a:t>Incentive Identification</a:t>
            </a:r>
          </a:p>
          <a:p>
            <a:pPr marL="342900" indent="-342900">
              <a:lnSpc>
                <a:spcPct val="150000"/>
              </a:lnSpc>
              <a:buFont typeface="Arial" panose="020B0604020202020204" pitchFamily="34" charset="0"/>
              <a:buChar char="•"/>
            </a:pPr>
            <a:r>
              <a:rPr lang="en-US"/>
              <a:t>Demographic Data</a:t>
            </a:r>
          </a:p>
          <a:p>
            <a:pPr marL="342900" indent="-342900">
              <a:lnSpc>
                <a:spcPct val="150000"/>
              </a:lnSpc>
              <a:buFont typeface="Arial" panose="020B0604020202020204" pitchFamily="34" charset="0"/>
              <a:buChar char="•"/>
            </a:pPr>
            <a:r>
              <a:rPr lang="en-US"/>
              <a:t>Connecting with Stakeholders</a:t>
            </a:r>
          </a:p>
          <a:p>
            <a:endParaRPr lang="en-US"/>
          </a:p>
        </p:txBody>
      </p:sp>
      <p:sp>
        <p:nvSpPr>
          <p:cNvPr id="9" name="Date Placeholder 8">
            <a:extLst>
              <a:ext uri="{FF2B5EF4-FFF2-40B4-BE49-F238E27FC236}">
                <a16:creationId xmlns:a16="http://schemas.microsoft.com/office/drawing/2014/main" id="{AF48BA31-127A-7842-A868-AE84A2B0F942}"/>
              </a:ext>
            </a:extLst>
          </p:cNvPr>
          <p:cNvSpPr>
            <a:spLocks noGrp="1"/>
          </p:cNvSpPr>
          <p:nvPr>
            <p:ph type="dt" sz="half" idx="10"/>
          </p:nvPr>
        </p:nvSpPr>
        <p:spPr>
          <a:xfrm>
            <a:off x="381000" y="6356350"/>
            <a:ext cx="1730829" cy="365125"/>
          </a:xfrm>
        </p:spPr>
        <p:txBody>
          <a:bodyPr/>
          <a:lstStyle/>
          <a:p>
            <a:fld id="{17496D1E-288C-4B4A-9940-4516070AEEF3}" type="datetime1">
              <a:rPr lang="en-US" smtClean="0"/>
              <a:pPr/>
              <a:t>2/22/2024</a:t>
            </a:fld>
            <a:endParaRPr lang="en-US"/>
          </a:p>
        </p:txBody>
      </p:sp>
      <p:sp>
        <p:nvSpPr>
          <p:cNvPr id="10" name="Footer Placeholder 9">
            <a:extLst>
              <a:ext uri="{FF2B5EF4-FFF2-40B4-BE49-F238E27FC236}">
                <a16:creationId xmlns:a16="http://schemas.microsoft.com/office/drawing/2014/main" id="{4DD0342F-818D-9043-BA26-E6B36A4C448F}"/>
              </a:ext>
            </a:extLst>
          </p:cNvPr>
          <p:cNvSpPr>
            <a:spLocks noGrp="1"/>
          </p:cNvSpPr>
          <p:nvPr>
            <p:ph type="ftr" sz="quarter" idx="11"/>
          </p:nvPr>
        </p:nvSpPr>
        <p:spPr>
          <a:xfrm>
            <a:off x="4038600" y="6356350"/>
            <a:ext cx="4114800" cy="365125"/>
          </a:xfrm>
        </p:spPr>
        <p:txBody>
          <a:bodyPr/>
          <a:lstStyle/>
          <a:p>
            <a:r>
              <a:rPr lang="en-US"/>
              <a:t>PASCO COUNTY, FLORIDA, USA</a:t>
            </a:r>
          </a:p>
        </p:txBody>
      </p:sp>
      <p:sp>
        <p:nvSpPr>
          <p:cNvPr id="11" name="Slide Number Placeholder 10">
            <a:extLst>
              <a:ext uri="{FF2B5EF4-FFF2-40B4-BE49-F238E27FC236}">
                <a16:creationId xmlns:a16="http://schemas.microsoft.com/office/drawing/2014/main" id="{9451CBB1-D6CD-A445-96C5-A99E48240E48}"/>
              </a:ext>
            </a:extLst>
          </p:cNvPr>
          <p:cNvSpPr>
            <a:spLocks noGrp="1"/>
          </p:cNvSpPr>
          <p:nvPr>
            <p:ph type="sldNum" sz="quarter" idx="12"/>
          </p:nvPr>
        </p:nvSpPr>
        <p:spPr>
          <a:xfrm>
            <a:off x="10271342" y="6356350"/>
            <a:ext cx="1539658" cy="365125"/>
          </a:xfrm>
        </p:spPr>
        <p:txBody>
          <a:bodyPr/>
          <a:lstStyle/>
          <a:p>
            <a:fld id="{294A09A9-5501-47C1-A89A-A340965A2BE2}" type="slidenum">
              <a:rPr lang="en-US" smtClean="0"/>
              <a:pPr/>
              <a:t>19</a:t>
            </a:fld>
            <a:endParaRPr lang="en-US"/>
          </a:p>
        </p:txBody>
      </p:sp>
      <p:sp>
        <p:nvSpPr>
          <p:cNvPr id="51" name="Title 50">
            <a:extLst>
              <a:ext uri="{FF2B5EF4-FFF2-40B4-BE49-F238E27FC236}">
                <a16:creationId xmlns:a16="http://schemas.microsoft.com/office/drawing/2014/main" id="{92016388-C216-491D-B032-A86FF344C82A}"/>
              </a:ext>
            </a:extLst>
          </p:cNvPr>
          <p:cNvSpPr>
            <a:spLocks noGrp="1"/>
          </p:cNvSpPr>
          <p:nvPr>
            <p:ph type="ctrTitle"/>
          </p:nvPr>
        </p:nvSpPr>
        <p:spPr>
          <a:xfrm>
            <a:off x="693683" y="879635"/>
            <a:ext cx="6192892" cy="1198179"/>
          </a:xfrm>
        </p:spPr>
        <p:txBody>
          <a:bodyPr/>
          <a:lstStyle/>
          <a:p>
            <a:r>
              <a:rPr lang="en-US">
                <a:latin typeface="TW Cen MT"/>
              </a:rPr>
              <a:t>How Pasco EDC </a:t>
            </a:r>
            <a:br>
              <a:rPr lang="en-US">
                <a:latin typeface="TW Cen MT"/>
              </a:rPr>
            </a:br>
            <a:r>
              <a:rPr lang="en-US">
                <a:latin typeface="TW Cen MT"/>
              </a:rPr>
              <a:t>can help</a:t>
            </a:r>
          </a:p>
        </p:txBody>
      </p:sp>
    </p:spTree>
    <p:extLst>
      <p:ext uri="{BB962C8B-B14F-4D97-AF65-F5344CB8AC3E}">
        <p14:creationId xmlns:p14="http://schemas.microsoft.com/office/powerpoint/2010/main" val="1325608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3047E-FBFD-4F79-BCA5-10E69740F030}"/>
              </a:ext>
            </a:extLst>
          </p:cNvPr>
          <p:cNvSpPr>
            <a:spLocks noGrp="1"/>
          </p:cNvSpPr>
          <p:nvPr>
            <p:ph type="title"/>
          </p:nvPr>
        </p:nvSpPr>
        <p:spPr>
          <a:xfrm>
            <a:off x="610687" y="3033"/>
            <a:ext cx="8932834" cy="1236994"/>
          </a:xfrm>
        </p:spPr>
        <p:txBody>
          <a:bodyPr/>
          <a:lstStyle/>
          <a:p>
            <a:r>
              <a:rPr lang="en-US">
                <a:latin typeface="TW Cen MT"/>
              </a:rPr>
              <a:t>PASCO COUNTY PROFILE</a:t>
            </a:r>
          </a:p>
        </p:txBody>
      </p:sp>
      <p:sp>
        <p:nvSpPr>
          <p:cNvPr id="3" name="Date Placeholder 2">
            <a:extLst>
              <a:ext uri="{FF2B5EF4-FFF2-40B4-BE49-F238E27FC236}">
                <a16:creationId xmlns:a16="http://schemas.microsoft.com/office/drawing/2014/main" id="{4A325E9C-6D27-6149-B34D-1A7DD4B1A4C0}"/>
              </a:ext>
            </a:extLst>
          </p:cNvPr>
          <p:cNvSpPr>
            <a:spLocks noGrp="1"/>
          </p:cNvSpPr>
          <p:nvPr>
            <p:ph type="dt" sz="half" idx="10"/>
          </p:nvPr>
        </p:nvSpPr>
        <p:spPr/>
        <p:txBody>
          <a:bodyPr/>
          <a:lstStyle/>
          <a:p>
            <a:fld id="{6B4C5884-29BB-AC43-80DD-E1A5FAA03130}" type="datetime1">
              <a:rPr lang="en-US" smtClean="0"/>
              <a:t>2/22/2024</a:t>
            </a:fld>
            <a:endParaRPr lang="en-US"/>
          </a:p>
        </p:txBody>
      </p:sp>
      <p:sp>
        <p:nvSpPr>
          <p:cNvPr id="4" name="Footer Placeholder 3">
            <a:extLst>
              <a:ext uri="{FF2B5EF4-FFF2-40B4-BE49-F238E27FC236}">
                <a16:creationId xmlns:a16="http://schemas.microsoft.com/office/drawing/2014/main" id="{093A83D0-DB08-F443-A63A-E16EA4CC9C52}"/>
              </a:ext>
            </a:extLst>
          </p:cNvPr>
          <p:cNvSpPr>
            <a:spLocks noGrp="1"/>
          </p:cNvSpPr>
          <p:nvPr>
            <p:ph type="ftr" sz="quarter" idx="11"/>
          </p:nvPr>
        </p:nvSpPr>
        <p:spPr>
          <a:xfrm>
            <a:off x="4038600" y="6357763"/>
            <a:ext cx="4114800" cy="365125"/>
          </a:xfrm>
        </p:spPr>
        <p:txBody>
          <a:bodyPr/>
          <a:lstStyle/>
          <a:p>
            <a:r>
              <a:rPr lang="en-US"/>
              <a:t>PASCO COUNTY, FLORIDA, USA</a:t>
            </a:r>
          </a:p>
        </p:txBody>
      </p:sp>
      <p:sp>
        <p:nvSpPr>
          <p:cNvPr id="5" name="Slide Number Placeholder 4">
            <a:extLst>
              <a:ext uri="{FF2B5EF4-FFF2-40B4-BE49-F238E27FC236}">
                <a16:creationId xmlns:a16="http://schemas.microsoft.com/office/drawing/2014/main" id="{A7DFE594-D654-1149-885C-D2CCBDE26E75}"/>
              </a:ext>
            </a:extLst>
          </p:cNvPr>
          <p:cNvSpPr>
            <a:spLocks noGrp="1"/>
          </p:cNvSpPr>
          <p:nvPr>
            <p:ph type="sldNum" sz="quarter" idx="12"/>
          </p:nvPr>
        </p:nvSpPr>
        <p:spPr/>
        <p:txBody>
          <a:bodyPr/>
          <a:lstStyle/>
          <a:p>
            <a:fld id="{294A09A9-5501-47C1-A89A-A340965A2BE2}" type="slidenum">
              <a:rPr lang="en-US" smtClean="0"/>
              <a:pPr/>
              <a:t>2</a:t>
            </a:fld>
            <a:endParaRPr lang="en-US"/>
          </a:p>
        </p:txBody>
      </p:sp>
      <p:pic>
        <p:nvPicPr>
          <p:cNvPr id="8" name="Picture Placeholder 40">
            <a:extLst>
              <a:ext uri="{FF2B5EF4-FFF2-40B4-BE49-F238E27FC236}">
                <a16:creationId xmlns:a16="http://schemas.microsoft.com/office/drawing/2014/main" id="{1E3A510B-E3C2-EEDD-074E-77FEE4F42B1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24"/>
          <a:stretch/>
        </p:blipFill>
        <p:spPr>
          <a:xfrm>
            <a:off x="9081655" y="-3034"/>
            <a:ext cx="3119330" cy="6858001"/>
          </a:xfrm>
          <a:custGeom>
            <a:avLst/>
            <a:gdLst>
              <a:gd name="connsiteX0" fmla="*/ 1688746 w 5730658"/>
              <a:gd name="connsiteY0" fmla="*/ 0 h 6858000"/>
              <a:gd name="connsiteX1" fmla="*/ 5730658 w 5730658"/>
              <a:gd name="connsiteY1" fmla="*/ 0 h 6858000"/>
              <a:gd name="connsiteX2" fmla="*/ 5730658 w 5730658"/>
              <a:gd name="connsiteY2" fmla="*/ 6858000 h 6858000"/>
              <a:gd name="connsiteX3" fmla="*/ 31751 w 5730658"/>
              <a:gd name="connsiteY3" fmla="*/ 6858000 h 6858000"/>
              <a:gd name="connsiteX4" fmla="*/ 31751 w 5730658"/>
              <a:gd name="connsiteY4" fmla="*/ 6857688 h 6858000"/>
              <a:gd name="connsiteX5" fmla="*/ 0 w 5730658"/>
              <a:gd name="connsiteY5" fmla="*/ 6857932 h 6858000"/>
              <a:gd name="connsiteX6" fmla="*/ 31751 w 5730658"/>
              <a:gd name="connsiteY6" fmla="*/ 6729501 h 6858000"/>
              <a:gd name="connsiteX7" fmla="*/ 31751 w 5730658"/>
              <a:gd name="connsiteY7" fmla="*/ 6681788 h 6858000"/>
              <a:gd name="connsiteX8" fmla="*/ 43547 w 5730658"/>
              <a:gd name="connsiteY8" fmla="*/ 6681788 h 6858000"/>
              <a:gd name="connsiteX9" fmla="*/ 1688746 w 5730658"/>
              <a:gd name="connsiteY9" fmla="*/ 2705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30658" h="6858000">
                <a:moveTo>
                  <a:pt x="1688746" y="0"/>
                </a:moveTo>
                <a:lnTo>
                  <a:pt x="5730658" y="0"/>
                </a:lnTo>
                <a:lnTo>
                  <a:pt x="5730658" y="6858000"/>
                </a:lnTo>
                <a:lnTo>
                  <a:pt x="31751" y="6858000"/>
                </a:lnTo>
                <a:lnTo>
                  <a:pt x="31751" y="6857688"/>
                </a:lnTo>
                <a:lnTo>
                  <a:pt x="0" y="6857932"/>
                </a:lnTo>
                <a:lnTo>
                  <a:pt x="31751" y="6729501"/>
                </a:lnTo>
                <a:lnTo>
                  <a:pt x="31751" y="6681788"/>
                </a:lnTo>
                <a:lnTo>
                  <a:pt x="43547" y="6681788"/>
                </a:lnTo>
                <a:lnTo>
                  <a:pt x="1688746" y="27053"/>
                </a:lnTo>
                <a:close/>
              </a:path>
            </a:pathLst>
          </a:custGeom>
        </p:spPr>
      </p:pic>
      <p:pic>
        <p:nvPicPr>
          <p:cNvPr id="7" name="Picture 6" descr="A black background with blue and orange text&#10;&#10;Description automatically generated">
            <a:extLst>
              <a:ext uri="{FF2B5EF4-FFF2-40B4-BE49-F238E27FC236}">
                <a16:creationId xmlns:a16="http://schemas.microsoft.com/office/drawing/2014/main" id="{A1FBB0F4-6993-3A58-8AB4-4552711B33E8}"/>
              </a:ext>
            </a:extLst>
          </p:cNvPr>
          <p:cNvPicPr>
            <a:picLocks noChangeAspect="1"/>
          </p:cNvPicPr>
          <p:nvPr/>
        </p:nvPicPr>
        <p:blipFill>
          <a:blip r:embed="rId3"/>
          <a:stretch>
            <a:fillRect/>
          </a:stretch>
        </p:blipFill>
        <p:spPr>
          <a:xfrm>
            <a:off x="740229" y="1732354"/>
            <a:ext cx="3733189" cy="3733189"/>
          </a:xfrm>
          <a:prstGeom prst="rect">
            <a:avLst/>
          </a:prstGeom>
        </p:spPr>
      </p:pic>
      <p:pic>
        <p:nvPicPr>
          <p:cNvPr id="6" name="Picture 5" descr="A graph and text on a black background&#10;&#10;Description automatically generated">
            <a:extLst>
              <a:ext uri="{FF2B5EF4-FFF2-40B4-BE49-F238E27FC236}">
                <a16:creationId xmlns:a16="http://schemas.microsoft.com/office/drawing/2014/main" id="{644983F2-8044-9314-065C-4A1AB4A6C04A}"/>
              </a:ext>
            </a:extLst>
          </p:cNvPr>
          <p:cNvPicPr>
            <a:picLocks noChangeAspect="1"/>
          </p:cNvPicPr>
          <p:nvPr/>
        </p:nvPicPr>
        <p:blipFill>
          <a:blip r:embed="rId4"/>
          <a:stretch>
            <a:fillRect/>
          </a:stretch>
        </p:blipFill>
        <p:spPr>
          <a:xfrm>
            <a:off x="5202172" y="1850602"/>
            <a:ext cx="3150728" cy="3150728"/>
          </a:xfrm>
          <a:prstGeom prst="rect">
            <a:avLst/>
          </a:prstGeom>
        </p:spPr>
      </p:pic>
    </p:spTree>
    <p:extLst>
      <p:ext uri="{BB962C8B-B14F-4D97-AF65-F5344CB8AC3E}">
        <p14:creationId xmlns:p14="http://schemas.microsoft.com/office/powerpoint/2010/main" val="11612655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6" name="Picture Placeholder 35">
            <a:extLst>
              <a:ext uri="{FF2B5EF4-FFF2-40B4-BE49-F238E27FC236}">
                <a16:creationId xmlns:a16="http://schemas.microsoft.com/office/drawing/2014/main" id="{4EA12A5B-92C7-1EC5-F079-2713BB98C248}"/>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p:spPr>
      </p:pic>
      <p:sp>
        <p:nvSpPr>
          <p:cNvPr id="47" name="Rectangle 46">
            <a:extLst>
              <a:ext uri="{FF2B5EF4-FFF2-40B4-BE49-F238E27FC236}">
                <a16:creationId xmlns:a16="http://schemas.microsoft.com/office/drawing/2014/main" id="{6F9575CC-4F0B-04C2-1379-3A9C88369E0F}"/>
              </a:ext>
            </a:extLst>
          </p:cNvPr>
          <p:cNvSpPr/>
          <p:nvPr/>
        </p:nvSpPr>
        <p:spPr>
          <a:xfrm>
            <a:off x="0" y="-37214"/>
            <a:ext cx="12191999" cy="6932428"/>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A6F7BB-30A8-4980-AD4A-2FB0B53FA6C9}"/>
              </a:ext>
            </a:extLst>
          </p:cNvPr>
          <p:cNvSpPr>
            <a:spLocks noGrp="1"/>
          </p:cNvSpPr>
          <p:nvPr>
            <p:ph type="ctrTitle"/>
          </p:nvPr>
        </p:nvSpPr>
        <p:spPr>
          <a:xfrm>
            <a:off x="1066275" y="197786"/>
            <a:ext cx="10614034" cy="1088136"/>
          </a:xfrm>
        </p:spPr>
        <p:txBody>
          <a:bodyPr anchor="ctr">
            <a:normAutofit/>
          </a:bodyPr>
          <a:lstStyle/>
          <a:p>
            <a:r>
              <a:rPr lang="en-US">
                <a:latin typeface="TW Cen MT"/>
              </a:rPr>
              <a:t>MEET OUR BUSINESS DEVELOPMENT TEAM</a:t>
            </a:r>
          </a:p>
        </p:txBody>
      </p:sp>
      <p:sp>
        <p:nvSpPr>
          <p:cNvPr id="8" name="Text Placeholder 7">
            <a:extLst>
              <a:ext uri="{FF2B5EF4-FFF2-40B4-BE49-F238E27FC236}">
                <a16:creationId xmlns:a16="http://schemas.microsoft.com/office/drawing/2014/main" id="{61C7C316-257C-D546-909D-98FD50663C5D}"/>
              </a:ext>
            </a:extLst>
          </p:cNvPr>
          <p:cNvSpPr>
            <a:spLocks noGrp="1"/>
          </p:cNvSpPr>
          <p:nvPr>
            <p:ph type="body" sz="quarter" idx="15"/>
          </p:nvPr>
        </p:nvSpPr>
        <p:spPr>
          <a:xfrm>
            <a:off x="2228210" y="1491929"/>
            <a:ext cx="2917826" cy="404812"/>
          </a:xfrm>
        </p:spPr>
        <p:txBody>
          <a:bodyPr/>
          <a:lstStyle/>
          <a:p>
            <a:r>
              <a:rPr lang="en-US" b="1"/>
              <a:t>BILL CRONIN</a:t>
            </a:r>
          </a:p>
        </p:txBody>
      </p:sp>
      <p:sp>
        <p:nvSpPr>
          <p:cNvPr id="4" name="Footer Placeholder 3">
            <a:extLst>
              <a:ext uri="{FF2B5EF4-FFF2-40B4-BE49-F238E27FC236}">
                <a16:creationId xmlns:a16="http://schemas.microsoft.com/office/drawing/2014/main" id="{0BBEBFFA-05DE-834B-918D-C5FE755BBFC6}"/>
              </a:ext>
            </a:extLst>
          </p:cNvPr>
          <p:cNvSpPr>
            <a:spLocks noGrp="1"/>
          </p:cNvSpPr>
          <p:nvPr>
            <p:ph type="ftr" sz="quarter" idx="11"/>
          </p:nvPr>
        </p:nvSpPr>
        <p:spPr>
          <a:xfrm>
            <a:off x="4038600" y="6356350"/>
            <a:ext cx="4114800" cy="365125"/>
          </a:xfrm>
        </p:spPr>
        <p:txBody>
          <a:bodyPr/>
          <a:lstStyle/>
          <a:p>
            <a:r>
              <a:rPr lang="en-US"/>
              <a:t>PASCO COUNTY, FLORIDA, USA</a:t>
            </a:r>
          </a:p>
        </p:txBody>
      </p:sp>
      <p:sp>
        <p:nvSpPr>
          <p:cNvPr id="5" name="Slide Number Placeholder 4">
            <a:extLst>
              <a:ext uri="{FF2B5EF4-FFF2-40B4-BE49-F238E27FC236}">
                <a16:creationId xmlns:a16="http://schemas.microsoft.com/office/drawing/2014/main" id="{F74E9B7C-11D8-F940-9059-4281229A594D}"/>
              </a:ext>
            </a:extLst>
          </p:cNvPr>
          <p:cNvSpPr>
            <a:spLocks noGrp="1"/>
          </p:cNvSpPr>
          <p:nvPr>
            <p:ph type="sldNum" sz="quarter" idx="12"/>
          </p:nvPr>
        </p:nvSpPr>
        <p:spPr>
          <a:xfrm>
            <a:off x="10271342" y="6356350"/>
            <a:ext cx="1539658" cy="365125"/>
          </a:xfrm>
        </p:spPr>
        <p:txBody>
          <a:bodyPr/>
          <a:lstStyle/>
          <a:p>
            <a:fld id="{294A09A9-5501-47C1-A89A-A340965A2BE2}" type="slidenum">
              <a:rPr lang="en-US" smtClean="0"/>
              <a:pPr/>
              <a:t>20</a:t>
            </a:fld>
            <a:endParaRPr lang="en-US"/>
          </a:p>
        </p:txBody>
      </p:sp>
      <p:sp>
        <p:nvSpPr>
          <p:cNvPr id="3" name="Date Placeholder 2">
            <a:extLst>
              <a:ext uri="{FF2B5EF4-FFF2-40B4-BE49-F238E27FC236}">
                <a16:creationId xmlns:a16="http://schemas.microsoft.com/office/drawing/2014/main" id="{E704561A-DD07-7A4D-A8B3-190519B50086}"/>
              </a:ext>
            </a:extLst>
          </p:cNvPr>
          <p:cNvSpPr>
            <a:spLocks noGrp="1"/>
          </p:cNvSpPr>
          <p:nvPr>
            <p:ph type="dt" sz="half" idx="10"/>
          </p:nvPr>
        </p:nvSpPr>
        <p:spPr>
          <a:xfrm>
            <a:off x="381000" y="6356350"/>
            <a:ext cx="1730829" cy="365125"/>
          </a:xfrm>
        </p:spPr>
        <p:txBody>
          <a:bodyPr/>
          <a:lstStyle/>
          <a:p>
            <a:fld id="{58359345-9EDB-5D4B-B8F2-0DB7CB6C4CED}" type="datetime1">
              <a:rPr lang="en-US" smtClean="0"/>
              <a:pPr/>
              <a:t>2/22/2024</a:t>
            </a:fld>
            <a:endParaRPr lang="en-US"/>
          </a:p>
        </p:txBody>
      </p:sp>
      <p:sp>
        <p:nvSpPr>
          <p:cNvPr id="16" name="Text Placeholder 7">
            <a:extLst>
              <a:ext uri="{FF2B5EF4-FFF2-40B4-BE49-F238E27FC236}">
                <a16:creationId xmlns:a16="http://schemas.microsoft.com/office/drawing/2014/main" id="{1CD6277C-5EF5-95AE-BEA4-F9D5EF1F2AA3}"/>
              </a:ext>
            </a:extLst>
          </p:cNvPr>
          <p:cNvSpPr txBox="1">
            <a:spLocks/>
          </p:cNvSpPr>
          <p:nvPr/>
        </p:nvSpPr>
        <p:spPr>
          <a:xfrm>
            <a:off x="2228210" y="1491929"/>
            <a:ext cx="2917826" cy="404812"/>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spc="200" baseline="0">
                <a:solidFill>
                  <a:schemeClr val="bg1"/>
                </a:solidFill>
                <a:latin typeface="Tw Cen MT" panose="020B0602020104020603"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Tw Cen MT" panose="020B0602020104020603"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Tw Cen MT" panose="020B0602020104020603"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Tw Cen MT" panose="020B0602020104020603"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Tw Cen MT" panose="020B06020201040206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t>BILL CRONIN</a:t>
            </a:r>
          </a:p>
        </p:txBody>
      </p:sp>
      <p:sp>
        <p:nvSpPr>
          <p:cNvPr id="30" name="Text Placeholder 28">
            <a:extLst>
              <a:ext uri="{FF2B5EF4-FFF2-40B4-BE49-F238E27FC236}">
                <a16:creationId xmlns:a16="http://schemas.microsoft.com/office/drawing/2014/main" id="{0A37EA33-6716-930A-1DDE-F8E3F027D1AF}"/>
              </a:ext>
            </a:extLst>
          </p:cNvPr>
          <p:cNvSpPr txBox="1">
            <a:spLocks/>
          </p:cNvSpPr>
          <p:nvPr/>
        </p:nvSpPr>
        <p:spPr>
          <a:xfrm>
            <a:off x="6872994" y="1488718"/>
            <a:ext cx="2917826" cy="404812"/>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spc="200" baseline="0">
                <a:solidFill>
                  <a:schemeClr val="bg1"/>
                </a:solidFill>
                <a:latin typeface="Tw Cen MT" panose="020B0602020104020603"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Tw Cen MT" panose="020B0602020104020603"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Tw Cen MT" panose="020B0602020104020603"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Tw Cen MT" panose="020B0602020104020603"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Tw Cen MT" panose="020B06020201040206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t>TURNER ARBOUR</a:t>
            </a:r>
          </a:p>
        </p:txBody>
      </p:sp>
      <p:pic>
        <p:nvPicPr>
          <p:cNvPr id="48" name="Picture 47" descr="Text&#10;&#10;Description automatically generated">
            <a:extLst>
              <a:ext uri="{FF2B5EF4-FFF2-40B4-BE49-F238E27FC236}">
                <a16:creationId xmlns:a16="http://schemas.microsoft.com/office/drawing/2014/main" id="{BE39B1DC-2AD3-646B-8B0F-D0C1BE33CA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22359" y="5320988"/>
            <a:ext cx="3147282" cy="895098"/>
          </a:xfrm>
          <a:prstGeom prst="rect">
            <a:avLst/>
          </a:prstGeom>
        </p:spPr>
      </p:pic>
      <p:pic>
        <p:nvPicPr>
          <p:cNvPr id="49" name="Picture 48">
            <a:extLst>
              <a:ext uri="{FF2B5EF4-FFF2-40B4-BE49-F238E27FC236}">
                <a16:creationId xmlns:a16="http://schemas.microsoft.com/office/drawing/2014/main" id="{4DCE824F-B214-A8F3-3DBE-96CC69C3C0F8}"/>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8394712" y="5422920"/>
            <a:ext cx="3147282" cy="827533"/>
          </a:xfrm>
          <a:prstGeom prst="rect">
            <a:avLst/>
          </a:prstGeom>
        </p:spPr>
      </p:pic>
      <p:pic>
        <p:nvPicPr>
          <p:cNvPr id="50" name="Picture 49">
            <a:extLst>
              <a:ext uri="{FF2B5EF4-FFF2-40B4-BE49-F238E27FC236}">
                <a16:creationId xmlns:a16="http://schemas.microsoft.com/office/drawing/2014/main" id="{4727C4CE-1EC9-0B6A-72EC-550DE6E596B6}"/>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654569" y="5354440"/>
            <a:ext cx="3147282" cy="841840"/>
          </a:xfrm>
          <a:prstGeom prst="rect">
            <a:avLst/>
          </a:prstGeom>
        </p:spPr>
      </p:pic>
      <p:pic>
        <p:nvPicPr>
          <p:cNvPr id="63" name="Picture Placeholder 15">
            <a:extLst>
              <a:ext uri="{FF2B5EF4-FFF2-40B4-BE49-F238E27FC236}">
                <a16:creationId xmlns:a16="http://schemas.microsoft.com/office/drawing/2014/main" id="{FF5CB36C-EE2F-5E7F-EE7F-DBCB87B382D8}"/>
              </a:ext>
            </a:extLst>
          </p:cNvPr>
          <p:cNvPicPr>
            <a:picLocks noGrp="1" noChangeAspect="1"/>
          </p:cNvPicPr>
          <p:nvPr>
            <p:ph type="pic" sz="quarter" idx="14"/>
          </p:nvPr>
        </p:nvPicPr>
        <p:blipFill>
          <a:blip r:embed="rId6" cstate="screen">
            <a:extLst>
              <a:ext uri="{28A0092B-C50C-407E-A947-70E740481C1C}">
                <a14:useLocalDpi xmlns:a14="http://schemas.microsoft.com/office/drawing/2010/main"/>
              </a:ext>
            </a:extLst>
          </a:blip>
          <a:srcRect/>
          <a:stretch/>
        </p:blipFill>
        <p:spPr>
          <a:xfrm>
            <a:off x="1066275" y="1468522"/>
            <a:ext cx="944562" cy="944562"/>
          </a:xfrm>
          <a:ln w="28575">
            <a:solidFill>
              <a:schemeClr val="accent1"/>
            </a:solidFill>
          </a:ln>
        </p:spPr>
      </p:pic>
      <p:sp>
        <p:nvSpPr>
          <p:cNvPr id="64" name="Text Placeholder 7">
            <a:extLst>
              <a:ext uri="{FF2B5EF4-FFF2-40B4-BE49-F238E27FC236}">
                <a16:creationId xmlns:a16="http://schemas.microsoft.com/office/drawing/2014/main" id="{488D647B-E300-11F4-C78D-EB98568A8674}"/>
              </a:ext>
            </a:extLst>
          </p:cNvPr>
          <p:cNvSpPr txBox="1">
            <a:spLocks/>
          </p:cNvSpPr>
          <p:nvPr/>
        </p:nvSpPr>
        <p:spPr>
          <a:xfrm>
            <a:off x="2228210" y="1491929"/>
            <a:ext cx="2917826" cy="404812"/>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spc="200" baseline="0">
                <a:solidFill>
                  <a:schemeClr val="bg1"/>
                </a:solidFill>
                <a:latin typeface="Tw Cen MT" panose="020B0602020104020603"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Tw Cen MT" panose="020B0602020104020603"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Tw Cen MT" panose="020B0602020104020603"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Tw Cen MT" panose="020B0602020104020603"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Tw Cen MT" panose="020B06020201040206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t>BILL CRONIN</a:t>
            </a:r>
          </a:p>
        </p:txBody>
      </p:sp>
      <p:sp>
        <p:nvSpPr>
          <p:cNvPr id="65" name="Text Placeholder 16">
            <a:extLst>
              <a:ext uri="{FF2B5EF4-FFF2-40B4-BE49-F238E27FC236}">
                <a16:creationId xmlns:a16="http://schemas.microsoft.com/office/drawing/2014/main" id="{03515B20-A863-B0D1-AB0C-D2BF8BB9DBA2}"/>
              </a:ext>
            </a:extLst>
          </p:cNvPr>
          <p:cNvSpPr>
            <a:spLocks noGrp="1"/>
          </p:cNvSpPr>
          <p:nvPr>
            <p:ph type="body" sz="quarter" idx="16"/>
          </p:nvPr>
        </p:nvSpPr>
        <p:spPr>
          <a:xfrm>
            <a:off x="2228210" y="1916472"/>
            <a:ext cx="2917826" cy="404812"/>
          </a:xfrm>
        </p:spPr>
        <p:txBody>
          <a:bodyPr/>
          <a:lstStyle/>
          <a:p>
            <a:r>
              <a:rPr lang="en-US"/>
              <a:t>PRESIDENT/CEO</a:t>
            </a:r>
          </a:p>
        </p:txBody>
      </p:sp>
      <p:sp>
        <p:nvSpPr>
          <p:cNvPr id="66" name="Text Placeholder 22">
            <a:extLst>
              <a:ext uri="{FF2B5EF4-FFF2-40B4-BE49-F238E27FC236}">
                <a16:creationId xmlns:a16="http://schemas.microsoft.com/office/drawing/2014/main" id="{D1E91064-4A0C-E7B8-8585-785A764E3EE4}"/>
              </a:ext>
            </a:extLst>
          </p:cNvPr>
          <p:cNvSpPr txBox="1">
            <a:spLocks/>
          </p:cNvSpPr>
          <p:nvPr/>
        </p:nvSpPr>
        <p:spPr>
          <a:xfrm>
            <a:off x="6891486" y="1829895"/>
            <a:ext cx="3990477" cy="404812"/>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500" kern="1200" spc="200" baseline="0">
                <a:solidFill>
                  <a:schemeClr val="bg1"/>
                </a:solidFill>
                <a:latin typeface="Tw Cen MT" panose="020B0602020104020603"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Tw Cen MT" panose="020B0602020104020603"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Tw Cen MT" panose="020B0602020104020603"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Tw Cen MT" panose="020B0602020104020603"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Tw Cen MT" panose="020B06020201040206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a:latin typeface="Tw Cen MT"/>
              </a:rPr>
              <a:t>SENIOR ECONOMIC </a:t>
            </a:r>
          </a:p>
          <a:p>
            <a:pPr>
              <a:lnSpc>
                <a:spcPct val="100000"/>
              </a:lnSpc>
              <a:spcBef>
                <a:spcPts val="0"/>
              </a:spcBef>
            </a:pPr>
            <a:r>
              <a:rPr lang="en-US">
                <a:latin typeface="Tw Cen MT"/>
              </a:rPr>
              <a:t>DEVELOPMENTMANAGER</a:t>
            </a:r>
            <a:endParaRPr lang="en-US"/>
          </a:p>
        </p:txBody>
      </p:sp>
      <p:pic>
        <p:nvPicPr>
          <p:cNvPr id="67" name="Picture Placeholder 19" descr="A person in a suit and tie&#10;&#10;Description automatically generated">
            <a:extLst>
              <a:ext uri="{FF2B5EF4-FFF2-40B4-BE49-F238E27FC236}">
                <a16:creationId xmlns:a16="http://schemas.microsoft.com/office/drawing/2014/main" id="{D3A2331F-DEAF-0922-3140-B58D5E719CCA}"/>
              </a:ext>
            </a:extLst>
          </p:cNvPr>
          <p:cNvPicPr>
            <a:picLocks noGrp="1" noChangeAspect="1"/>
          </p:cNvPicPr>
          <p:nvPr>
            <p:ph type="pic" sz="quarter" idx="17"/>
          </p:nvPr>
        </p:nvPicPr>
        <p:blipFill>
          <a:blip r:embed="rId7" cstate="screen">
            <a:extLst>
              <a:ext uri="{28A0092B-C50C-407E-A947-70E740481C1C}">
                <a14:useLocalDpi xmlns:a14="http://schemas.microsoft.com/office/drawing/2010/main"/>
              </a:ext>
            </a:extLst>
          </a:blip>
          <a:srcRect/>
          <a:stretch/>
        </p:blipFill>
        <p:spPr>
          <a:xfrm>
            <a:off x="1066275" y="4060000"/>
            <a:ext cx="944562" cy="944562"/>
          </a:xfrm>
          <a:ln w="28575">
            <a:solidFill>
              <a:schemeClr val="accent1"/>
            </a:solidFill>
          </a:ln>
        </p:spPr>
      </p:pic>
      <p:sp>
        <p:nvSpPr>
          <p:cNvPr id="68" name="Text Placeholder 18">
            <a:extLst>
              <a:ext uri="{FF2B5EF4-FFF2-40B4-BE49-F238E27FC236}">
                <a16:creationId xmlns:a16="http://schemas.microsoft.com/office/drawing/2014/main" id="{955985C5-56D4-D3DD-E610-50DF35ABCCC6}"/>
              </a:ext>
            </a:extLst>
          </p:cNvPr>
          <p:cNvSpPr>
            <a:spLocks noGrp="1"/>
          </p:cNvSpPr>
          <p:nvPr>
            <p:ph type="body" sz="quarter" idx="18"/>
          </p:nvPr>
        </p:nvSpPr>
        <p:spPr>
          <a:xfrm>
            <a:off x="2228210" y="4083407"/>
            <a:ext cx="2917826" cy="404812"/>
          </a:xfrm>
        </p:spPr>
        <p:txBody>
          <a:bodyPr/>
          <a:lstStyle/>
          <a:p>
            <a:r>
              <a:rPr lang="en-US" b="1">
                <a:latin typeface="Tw Cen MT"/>
              </a:rPr>
              <a:t>TOM RYAN, CEcD</a:t>
            </a:r>
          </a:p>
        </p:txBody>
      </p:sp>
      <p:sp>
        <p:nvSpPr>
          <p:cNvPr id="69" name="Text Placeholder 19">
            <a:extLst>
              <a:ext uri="{FF2B5EF4-FFF2-40B4-BE49-F238E27FC236}">
                <a16:creationId xmlns:a16="http://schemas.microsoft.com/office/drawing/2014/main" id="{D834C28B-C280-4633-34FA-F5D0FEFD1D97}"/>
              </a:ext>
            </a:extLst>
          </p:cNvPr>
          <p:cNvSpPr>
            <a:spLocks noGrp="1"/>
          </p:cNvSpPr>
          <p:nvPr>
            <p:ph type="body" sz="quarter" idx="19"/>
          </p:nvPr>
        </p:nvSpPr>
        <p:spPr>
          <a:xfrm>
            <a:off x="2228210" y="4507950"/>
            <a:ext cx="2917826" cy="404812"/>
          </a:xfrm>
        </p:spPr>
        <p:txBody>
          <a:bodyPr/>
          <a:lstStyle/>
          <a:p>
            <a:r>
              <a:rPr lang="en-US">
                <a:latin typeface="Tw Cen MT"/>
              </a:rPr>
              <a:t>VICE PRESIDENT, BUSINESS DEVELOPMENT</a:t>
            </a:r>
            <a:endParaRPr lang="en-US"/>
          </a:p>
        </p:txBody>
      </p:sp>
      <p:pic>
        <p:nvPicPr>
          <p:cNvPr id="70" name="Picture Placeholder 21">
            <a:extLst>
              <a:ext uri="{FF2B5EF4-FFF2-40B4-BE49-F238E27FC236}">
                <a16:creationId xmlns:a16="http://schemas.microsoft.com/office/drawing/2014/main" id="{9DEE4087-291B-7889-6252-8B036ED1A7BA}"/>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5735927" y="1461538"/>
            <a:ext cx="944562" cy="944562"/>
          </a:xfrm>
          <a:prstGeom prst="rect">
            <a:avLst/>
          </a:prstGeom>
          <a:ln w="28575">
            <a:solidFill>
              <a:schemeClr val="accent1"/>
            </a:solidFill>
          </a:ln>
        </p:spPr>
      </p:pic>
      <p:sp>
        <p:nvSpPr>
          <p:cNvPr id="71" name="Text Placeholder 28">
            <a:extLst>
              <a:ext uri="{FF2B5EF4-FFF2-40B4-BE49-F238E27FC236}">
                <a16:creationId xmlns:a16="http://schemas.microsoft.com/office/drawing/2014/main" id="{3815EB26-3968-1E82-E0D6-54C313E5895B}"/>
              </a:ext>
            </a:extLst>
          </p:cNvPr>
          <p:cNvSpPr txBox="1">
            <a:spLocks/>
          </p:cNvSpPr>
          <p:nvPr/>
        </p:nvSpPr>
        <p:spPr>
          <a:xfrm>
            <a:off x="6872994" y="1488718"/>
            <a:ext cx="2917826" cy="404812"/>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spc="200" baseline="0">
                <a:solidFill>
                  <a:schemeClr val="bg1"/>
                </a:solidFill>
                <a:latin typeface="Tw Cen MT" panose="020B0602020104020603"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Tw Cen MT" panose="020B0602020104020603"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Tw Cen MT" panose="020B0602020104020603"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Tw Cen MT" panose="020B0602020104020603"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Tw Cen MT" panose="020B06020201040206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t>TURNER ARBOUR</a:t>
            </a:r>
          </a:p>
        </p:txBody>
      </p:sp>
      <p:grpSp>
        <p:nvGrpSpPr>
          <p:cNvPr id="72" name="Group 71">
            <a:extLst>
              <a:ext uri="{FF2B5EF4-FFF2-40B4-BE49-F238E27FC236}">
                <a16:creationId xmlns:a16="http://schemas.microsoft.com/office/drawing/2014/main" id="{F321CC85-9933-A051-8A38-29839B910C58}"/>
              </a:ext>
            </a:extLst>
          </p:cNvPr>
          <p:cNvGrpSpPr/>
          <p:nvPr/>
        </p:nvGrpSpPr>
        <p:grpSpPr>
          <a:xfrm>
            <a:off x="5735927" y="2758816"/>
            <a:ext cx="4079761" cy="944562"/>
            <a:chOff x="5735927" y="3070810"/>
            <a:chExt cx="4079761" cy="944562"/>
          </a:xfrm>
        </p:grpSpPr>
        <p:pic>
          <p:nvPicPr>
            <p:cNvPr id="73" name="Picture 72">
              <a:extLst>
                <a:ext uri="{FF2B5EF4-FFF2-40B4-BE49-F238E27FC236}">
                  <a16:creationId xmlns:a16="http://schemas.microsoft.com/office/drawing/2014/main" id="{F74B0FA0-E5D2-3253-0060-398C2A465770}"/>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5735927" y="3070810"/>
              <a:ext cx="944562" cy="944562"/>
            </a:xfrm>
            <a:prstGeom prst="rect">
              <a:avLst/>
            </a:prstGeom>
            <a:ln w="38100">
              <a:solidFill>
                <a:schemeClr val="accent1"/>
              </a:solidFill>
            </a:ln>
          </p:spPr>
        </p:pic>
        <p:sp>
          <p:nvSpPr>
            <p:cNvPr id="74" name="Text Placeholder 18">
              <a:extLst>
                <a:ext uri="{FF2B5EF4-FFF2-40B4-BE49-F238E27FC236}">
                  <a16:creationId xmlns:a16="http://schemas.microsoft.com/office/drawing/2014/main" id="{1BCBECE4-D90F-6367-DE64-FA3D5BEBA454}"/>
                </a:ext>
              </a:extLst>
            </p:cNvPr>
            <p:cNvSpPr txBox="1">
              <a:spLocks/>
            </p:cNvSpPr>
            <p:nvPr/>
          </p:nvSpPr>
          <p:spPr>
            <a:xfrm>
              <a:off x="6897862" y="3096036"/>
              <a:ext cx="2917826" cy="404812"/>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spc="200" baseline="0">
                  <a:solidFill>
                    <a:schemeClr val="bg1"/>
                  </a:solidFill>
                  <a:latin typeface="Tw Cen MT" panose="020B0602020104020603"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Tw Cen MT" panose="020B0602020104020603"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Tw Cen MT" panose="020B0602020104020603"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Tw Cen MT" panose="020B0602020104020603"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Tw Cen MT" panose="020B06020201040206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t>DAN MITCHELL, EDP</a:t>
              </a:r>
            </a:p>
          </p:txBody>
        </p:sp>
        <p:sp>
          <p:nvSpPr>
            <p:cNvPr id="75" name="Text Placeholder 19">
              <a:extLst>
                <a:ext uri="{FF2B5EF4-FFF2-40B4-BE49-F238E27FC236}">
                  <a16:creationId xmlns:a16="http://schemas.microsoft.com/office/drawing/2014/main" id="{4BC2243F-C88E-CFE4-6676-E908BA5417CD}"/>
                </a:ext>
              </a:extLst>
            </p:cNvPr>
            <p:cNvSpPr txBox="1">
              <a:spLocks/>
            </p:cNvSpPr>
            <p:nvPr/>
          </p:nvSpPr>
          <p:spPr>
            <a:xfrm>
              <a:off x="6897862" y="3468529"/>
              <a:ext cx="2917826" cy="404812"/>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500" kern="1200" spc="200" baseline="0">
                  <a:solidFill>
                    <a:schemeClr val="bg1"/>
                  </a:solidFill>
                  <a:latin typeface="Tw Cen MT" panose="020B0602020104020603"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Tw Cen MT" panose="020B0602020104020603"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Tw Cen MT" panose="020B0602020104020603"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Tw Cen MT" panose="020B0602020104020603"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Tw Cen MT" panose="020B06020201040206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Tw Cen MT"/>
                </a:rPr>
                <a:t>SMARTstart PROGRAM DIRECTOR</a:t>
              </a:r>
            </a:p>
          </p:txBody>
        </p:sp>
      </p:grpSp>
      <p:grpSp>
        <p:nvGrpSpPr>
          <p:cNvPr id="76" name="Group 75">
            <a:extLst>
              <a:ext uri="{FF2B5EF4-FFF2-40B4-BE49-F238E27FC236}">
                <a16:creationId xmlns:a16="http://schemas.microsoft.com/office/drawing/2014/main" id="{5E98D484-99D3-0ACF-F44E-03D879B6D952}"/>
              </a:ext>
            </a:extLst>
          </p:cNvPr>
          <p:cNvGrpSpPr/>
          <p:nvPr/>
        </p:nvGrpSpPr>
        <p:grpSpPr>
          <a:xfrm>
            <a:off x="5735927" y="4080812"/>
            <a:ext cx="4079761" cy="944562"/>
            <a:chOff x="5735927" y="3070810"/>
            <a:chExt cx="4079761" cy="944562"/>
          </a:xfrm>
        </p:grpSpPr>
        <p:pic>
          <p:nvPicPr>
            <p:cNvPr id="77" name="Picture 76">
              <a:extLst>
                <a:ext uri="{FF2B5EF4-FFF2-40B4-BE49-F238E27FC236}">
                  <a16:creationId xmlns:a16="http://schemas.microsoft.com/office/drawing/2014/main" id="{85CF51F8-7D2D-283A-4B95-53C583FB5E59}"/>
                </a:ext>
              </a:extLst>
            </p:cNvPr>
            <p:cNvPicPr>
              <a:picLocks noChangeAspect="1"/>
            </p:cNvPicPr>
            <p:nvPr/>
          </p:nvPicPr>
          <p:blipFill>
            <a:blip r:embed="rId10" cstate="screen">
              <a:extLst>
                <a:ext uri="{28A0092B-C50C-407E-A947-70E740481C1C}">
                  <a14:useLocalDpi xmlns:a14="http://schemas.microsoft.com/office/drawing/2010/main"/>
                </a:ext>
              </a:extLst>
            </a:blip>
            <a:srcRect/>
            <a:stretch/>
          </p:blipFill>
          <p:spPr>
            <a:xfrm>
              <a:off x="5735927" y="3070810"/>
              <a:ext cx="944562" cy="944562"/>
            </a:xfrm>
            <a:prstGeom prst="rect">
              <a:avLst/>
            </a:prstGeom>
            <a:ln w="28575">
              <a:solidFill>
                <a:schemeClr val="accent1"/>
              </a:solidFill>
            </a:ln>
          </p:spPr>
        </p:pic>
        <p:sp>
          <p:nvSpPr>
            <p:cNvPr id="78" name="Text Placeholder 18">
              <a:extLst>
                <a:ext uri="{FF2B5EF4-FFF2-40B4-BE49-F238E27FC236}">
                  <a16:creationId xmlns:a16="http://schemas.microsoft.com/office/drawing/2014/main" id="{D3019C58-96B5-3441-DCB4-FBC08FA9BDF5}"/>
                </a:ext>
              </a:extLst>
            </p:cNvPr>
            <p:cNvSpPr txBox="1">
              <a:spLocks/>
            </p:cNvSpPr>
            <p:nvPr/>
          </p:nvSpPr>
          <p:spPr>
            <a:xfrm>
              <a:off x="6897862" y="3096036"/>
              <a:ext cx="2917826" cy="404812"/>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spc="200" baseline="0">
                  <a:solidFill>
                    <a:schemeClr val="bg1"/>
                  </a:solidFill>
                  <a:latin typeface="Tw Cen MT" panose="020B0602020104020603"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Tw Cen MT" panose="020B0602020104020603"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Tw Cen MT" panose="020B0602020104020603"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Tw Cen MT" panose="020B0602020104020603"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Tw Cen MT" panose="020B06020201040206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t>SARAH ALWAY</a:t>
              </a:r>
            </a:p>
          </p:txBody>
        </p:sp>
        <p:sp>
          <p:nvSpPr>
            <p:cNvPr id="79" name="Text Placeholder 19">
              <a:extLst>
                <a:ext uri="{FF2B5EF4-FFF2-40B4-BE49-F238E27FC236}">
                  <a16:creationId xmlns:a16="http://schemas.microsoft.com/office/drawing/2014/main" id="{C7EE4677-855E-C042-7FC0-B1AA77E0C79B}"/>
                </a:ext>
              </a:extLst>
            </p:cNvPr>
            <p:cNvSpPr txBox="1">
              <a:spLocks/>
            </p:cNvSpPr>
            <p:nvPr/>
          </p:nvSpPr>
          <p:spPr>
            <a:xfrm>
              <a:off x="6897862" y="3468529"/>
              <a:ext cx="2917826" cy="404812"/>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500" kern="1200" spc="200" baseline="0">
                  <a:solidFill>
                    <a:schemeClr val="bg1"/>
                  </a:solidFill>
                  <a:latin typeface="Tw Cen MT" panose="020B0602020104020603"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Tw Cen MT" panose="020B0602020104020603"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Tw Cen MT" panose="020B0602020104020603"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Tw Cen MT" panose="020B0602020104020603"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Tw Cen MT" panose="020B06020201040206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Economic Development Coordinator</a:t>
              </a:r>
            </a:p>
          </p:txBody>
        </p:sp>
      </p:grpSp>
      <p:pic>
        <p:nvPicPr>
          <p:cNvPr id="80" name="Picture Placeholder 19">
            <a:extLst>
              <a:ext uri="{FF2B5EF4-FFF2-40B4-BE49-F238E27FC236}">
                <a16:creationId xmlns:a16="http://schemas.microsoft.com/office/drawing/2014/main" id="{9A0E54AE-5A52-8074-FE79-9D8E655E848D}"/>
              </a:ext>
            </a:extLst>
          </p:cNvPr>
          <p:cNvPicPr>
            <a:picLocks noChangeAspect="1"/>
          </p:cNvPicPr>
          <p:nvPr/>
        </p:nvPicPr>
        <p:blipFill>
          <a:blip r:embed="rId11" cstate="screen">
            <a:extLst>
              <a:ext uri="{28A0092B-C50C-407E-A947-70E740481C1C}">
                <a14:useLocalDpi xmlns:a14="http://schemas.microsoft.com/office/drawing/2010/main"/>
              </a:ext>
            </a:extLst>
          </a:blip>
          <a:srcRect/>
          <a:stretch/>
        </p:blipFill>
        <p:spPr>
          <a:xfrm>
            <a:off x="1066275" y="2729510"/>
            <a:ext cx="944562" cy="944562"/>
          </a:xfrm>
          <a:prstGeom prst="rect">
            <a:avLst/>
          </a:prstGeom>
          <a:ln w="28575">
            <a:solidFill>
              <a:schemeClr val="accent1"/>
            </a:solidFill>
          </a:ln>
        </p:spPr>
      </p:pic>
      <p:sp>
        <p:nvSpPr>
          <p:cNvPr id="81" name="Text Placeholder 18">
            <a:extLst>
              <a:ext uri="{FF2B5EF4-FFF2-40B4-BE49-F238E27FC236}">
                <a16:creationId xmlns:a16="http://schemas.microsoft.com/office/drawing/2014/main" id="{8DD4EAE2-689A-0B2C-963F-E0C978C99D80}"/>
              </a:ext>
            </a:extLst>
          </p:cNvPr>
          <p:cNvSpPr txBox="1">
            <a:spLocks/>
          </p:cNvSpPr>
          <p:nvPr/>
        </p:nvSpPr>
        <p:spPr>
          <a:xfrm>
            <a:off x="2228210" y="2752917"/>
            <a:ext cx="2917826" cy="404812"/>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spc="200" baseline="0">
                <a:solidFill>
                  <a:schemeClr val="bg1"/>
                </a:solidFill>
                <a:latin typeface="Tw Cen MT" panose="020B0602020104020603"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Tw Cen MT" panose="020B0602020104020603"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Tw Cen MT" panose="020B0602020104020603"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Tw Cen MT" panose="020B0602020104020603"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Tw Cen MT" panose="020B06020201040206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t>MIKE BISHOP</a:t>
            </a:r>
          </a:p>
        </p:txBody>
      </p:sp>
      <p:sp>
        <p:nvSpPr>
          <p:cNvPr id="82" name="Text Placeholder 19">
            <a:extLst>
              <a:ext uri="{FF2B5EF4-FFF2-40B4-BE49-F238E27FC236}">
                <a16:creationId xmlns:a16="http://schemas.microsoft.com/office/drawing/2014/main" id="{4C9F8FC3-2A26-5F07-38E7-881B963CECE3}"/>
              </a:ext>
            </a:extLst>
          </p:cNvPr>
          <p:cNvSpPr txBox="1">
            <a:spLocks/>
          </p:cNvSpPr>
          <p:nvPr/>
        </p:nvSpPr>
        <p:spPr>
          <a:xfrm>
            <a:off x="2228210" y="3177460"/>
            <a:ext cx="2917826" cy="404812"/>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500" kern="1200" spc="200" baseline="0">
                <a:solidFill>
                  <a:schemeClr val="bg1"/>
                </a:solidFill>
                <a:latin typeface="Tw Cen MT" panose="020B0602020104020603"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Tw Cen MT" panose="020B0602020104020603"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Tw Cen MT" panose="020B0602020104020603"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Tw Cen MT" panose="020B0602020104020603"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Tw Cen MT" panose="020B06020201040206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Tw Cen MT"/>
              </a:rPr>
              <a:t>SENIOR VICE PRESIDENT</a:t>
            </a:r>
            <a:endParaRPr lang="en-US"/>
          </a:p>
        </p:txBody>
      </p:sp>
    </p:spTree>
    <p:extLst>
      <p:ext uri="{BB962C8B-B14F-4D97-AF65-F5344CB8AC3E}">
        <p14:creationId xmlns:p14="http://schemas.microsoft.com/office/powerpoint/2010/main" val="34774530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Date Placeholder 8">
            <a:extLst>
              <a:ext uri="{FF2B5EF4-FFF2-40B4-BE49-F238E27FC236}">
                <a16:creationId xmlns:a16="http://schemas.microsoft.com/office/drawing/2014/main" id="{AF48BA31-127A-7842-A868-AE84A2B0F942}"/>
              </a:ext>
            </a:extLst>
          </p:cNvPr>
          <p:cNvSpPr>
            <a:spLocks noGrp="1"/>
          </p:cNvSpPr>
          <p:nvPr>
            <p:ph type="dt" sz="half" idx="10"/>
          </p:nvPr>
        </p:nvSpPr>
        <p:spPr>
          <a:xfrm>
            <a:off x="381000" y="6356350"/>
            <a:ext cx="1730829" cy="365125"/>
          </a:xfrm>
        </p:spPr>
        <p:txBody>
          <a:bodyPr anchor="ctr">
            <a:normAutofit/>
          </a:bodyPr>
          <a:lstStyle/>
          <a:p>
            <a:pPr>
              <a:spcAft>
                <a:spcPts val="600"/>
              </a:spcAft>
            </a:pPr>
            <a:fld id="{17496D1E-288C-4B4A-9940-4516070AEEF3}" type="datetime1">
              <a:rPr lang="en-US" smtClean="0"/>
              <a:pPr>
                <a:spcAft>
                  <a:spcPts val="600"/>
                </a:spcAft>
              </a:pPr>
              <a:t>2/22/2024</a:t>
            </a:fld>
            <a:endParaRPr lang="en-US"/>
          </a:p>
        </p:txBody>
      </p:sp>
      <p:sp>
        <p:nvSpPr>
          <p:cNvPr id="11" name="Slide Number Placeholder 10">
            <a:extLst>
              <a:ext uri="{FF2B5EF4-FFF2-40B4-BE49-F238E27FC236}">
                <a16:creationId xmlns:a16="http://schemas.microsoft.com/office/drawing/2014/main" id="{9451CBB1-D6CD-A445-96C5-A99E48240E48}"/>
              </a:ext>
            </a:extLst>
          </p:cNvPr>
          <p:cNvSpPr>
            <a:spLocks noGrp="1"/>
          </p:cNvSpPr>
          <p:nvPr>
            <p:ph type="sldNum" sz="quarter" idx="12"/>
          </p:nvPr>
        </p:nvSpPr>
        <p:spPr>
          <a:xfrm>
            <a:off x="10271342" y="6356350"/>
            <a:ext cx="1539658" cy="365125"/>
          </a:xfrm>
        </p:spPr>
        <p:txBody>
          <a:bodyPr anchor="ctr">
            <a:normAutofit/>
          </a:bodyPr>
          <a:lstStyle/>
          <a:p>
            <a:pPr>
              <a:spcAft>
                <a:spcPts val="600"/>
              </a:spcAft>
            </a:pPr>
            <a:fld id="{294A09A9-5501-47C1-A89A-A340965A2BE2}" type="slidenum">
              <a:rPr lang="en-US" smtClean="0"/>
              <a:pPr>
                <a:spcAft>
                  <a:spcPts val="600"/>
                </a:spcAft>
              </a:pPr>
              <a:t>21</a:t>
            </a:fld>
            <a:endParaRPr lang="en-US"/>
          </a:p>
        </p:txBody>
      </p:sp>
      <p:sp>
        <p:nvSpPr>
          <p:cNvPr id="15" name="Rectangle 14">
            <a:extLst>
              <a:ext uri="{FF2B5EF4-FFF2-40B4-BE49-F238E27FC236}">
                <a16:creationId xmlns:a16="http://schemas.microsoft.com/office/drawing/2014/main" id="{95DB8C5E-4219-40D0-E2AC-4B7752284F2F}"/>
              </a:ext>
            </a:extLst>
          </p:cNvPr>
          <p:cNvSpPr/>
          <p:nvPr/>
        </p:nvSpPr>
        <p:spPr>
          <a:xfrm>
            <a:off x="0" y="-142875"/>
            <a:ext cx="12192000" cy="6210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844550" rtl="0">
              <a:lnSpc>
                <a:spcPct val="90000"/>
              </a:lnSpc>
              <a:spcBef>
                <a:spcPct val="0"/>
              </a:spcBef>
              <a:spcAft>
                <a:spcPct val="35000"/>
              </a:spcAft>
            </a:pPr>
            <a:endParaRPr lang="en-US" sz="1100" kern="1200" spc="140">
              <a:solidFill>
                <a:schemeClr val="bg1">
                  <a:lumMod val="50000"/>
                </a:schemeClr>
              </a:solidFill>
              <a:latin typeface="Tw Cen MT" panose="020B0602020104020603" pitchFamily="34" charset="77"/>
            </a:endParaRPr>
          </a:p>
        </p:txBody>
      </p:sp>
      <p:pic>
        <p:nvPicPr>
          <p:cNvPr id="16" name="Picture 15" descr="Logo&#10;&#10;Description automatically generated">
            <a:extLst>
              <a:ext uri="{FF2B5EF4-FFF2-40B4-BE49-F238E27FC236}">
                <a16:creationId xmlns:a16="http://schemas.microsoft.com/office/drawing/2014/main" id="{55682973-41E3-5FDC-3478-CD8DFD660B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9132" y="2009228"/>
            <a:ext cx="2870365" cy="830545"/>
          </a:xfrm>
          <a:prstGeom prst="rect">
            <a:avLst/>
          </a:prstGeom>
        </p:spPr>
      </p:pic>
      <p:pic>
        <p:nvPicPr>
          <p:cNvPr id="17" name="Picture 16" descr="Text&#10;&#10;Description automatically generated">
            <a:extLst>
              <a:ext uri="{FF2B5EF4-FFF2-40B4-BE49-F238E27FC236}">
                <a16:creationId xmlns:a16="http://schemas.microsoft.com/office/drawing/2014/main" id="{D4E0F360-7975-EE48-7210-14310418D52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392" y="792871"/>
            <a:ext cx="2453843" cy="609600"/>
          </a:xfrm>
          <a:prstGeom prst="rect">
            <a:avLst/>
          </a:prstGeom>
        </p:spPr>
      </p:pic>
      <p:pic>
        <p:nvPicPr>
          <p:cNvPr id="18" name="Picture 17" descr="Logo, company name&#10;&#10;Description automatically generated">
            <a:extLst>
              <a:ext uri="{FF2B5EF4-FFF2-40B4-BE49-F238E27FC236}">
                <a16:creationId xmlns:a16="http://schemas.microsoft.com/office/drawing/2014/main" id="{DF8935EE-A67D-7344-12A0-5E861FF3712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978615" y="698137"/>
            <a:ext cx="1745910" cy="894716"/>
          </a:xfrm>
          <a:prstGeom prst="rect">
            <a:avLst/>
          </a:prstGeom>
        </p:spPr>
      </p:pic>
      <p:sp>
        <p:nvSpPr>
          <p:cNvPr id="19" name="Half Frame 18">
            <a:extLst>
              <a:ext uri="{FF2B5EF4-FFF2-40B4-BE49-F238E27FC236}">
                <a16:creationId xmlns:a16="http://schemas.microsoft.com/office/drawing/2014/main" id="{1481E805-566F-B8A0-7730-B68CF5EBEF77}"/>
              </a:ext>
            </a:extLst>
          </p:cNvPr>
          <p:cNvSpPr/>
          <p:nvPr/>
        </p:nvSpPr>
        <p:spPr>
          <a:xfrm>
            <a:off x="4155494" y="2705100"/>
            <a:ext cx="1569031" cy="894716"/>
          </a:xfrm>
          <a:prstGeom prst="halfFrame">
            <a:avLst/>
          </a:prstGeom>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21">
            <a:extLst>
              <a:ext uri="{FF2B5EF4-FFF2-40B4-BE49-F238E27FC236}">
                <a16:creationId xmlns:a16="http://schemas.microsoft.com/office/drawing/2014/main" id="{18603877-447E-04F0-37B8-C3879DC347E1}"/>
              </a:ext>
            </a:extLst>
          </p:cNvPr>
          <p:cNvSpPr txBox="1"/>
          <p:nvPr/>
        </p:nvSpPr>
        <p:spPr>
          <a:xfrm>
            <a:off x="3048000" y="3258184"/>
            <a:ext cx="6096000" cy="341632"/>
          </a:xfrm>
          <a:prstGeom prst="rect">
            <a:avLst/>
          </a:prstGeom>
          <a:noFill/>
        </p:spPr>
        <p:txBody>
          <a:bodyPr wrap="square">
            <a:spAutoFit/>
          </a:bodyPr>
          <a:lstStyle/>
          <a:p>
            <a:pPr lvl="0" algn="ctr" defTabSz="844550" rtl="0">
              <a:lnSpc>
                <a:spcPct val="90000"/>
              </a:lnSpc>
              <a:spcBef>
                <a:spcPct val="0"/>
              </a:spcBef>
              <a:spcAft>
                <a:spcPct val="35000"/>
              </a:spcAft>
            </a:pPr>
            <a:r>
              <a:rPr lang="en-US" b="1" u="sng" kern="1200" spc="160">
                <a:solidFill>
                  <a:schemeClr val="tx2"/>
                </a:solidFill>
                <a:latin typeface="Tw Cen MT" panose="020B0602020104020603" pitchFamily="34" charset="77"/>
              </a:rPr>
              <a:t>YOUR COMPANY HERE</a:t>
            </a:r>
            <a:endParaRPr lang="en-US" sz="1100" b="1" u="sng" kern="1200" spc="140">
              <a:solidFill>
                <a:schemeClr val="bg1">
                  <a:lumMod val="50000"/>
                </a:schemeClr>
              </a:solidFill>
              <a:latin typeface="Tw Cen MT" panose="020B0602020104020603" pitchFamily="34" charset="77"/>
            </a:endParaRPr>
          </a:p>
        </p:txBody>
      </p:sp>
      <p:sp>
        <p:nvSpPr>
          <p:cNvPr id="23" name="Half Frame 22">
            <a:extLst>
              <a:ext uri="{FF2B5EF4-FFF2-40B4-BE49-F238E27FC236}">
                <a16:creationId xmlns:a16="http://schemas.microsoft.com/office/drawing/2014/main" id="{067C9E0B-1BC7-0496-25FC-AF9F92EA7A2C}"/>
              </a:ext>
            </a:extLst>
          </p:cNvPr>
          <p:cNvSpPr/>
          <p:nvPr/>
        </p:nvSpPr>
        <p:spPr>
          <a:xfrm rot="10800000">
            <a:off x="6388680" y="3180399"/>
            <a:ext cx="1569031" cy="894716"/>
          </a:xfrm>
          <a:prstGeom prst="halfFrame">
            <a:avLst/>
          </a:prstGeom>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4" name="Picture 23">
            <a:extLst>
              <a:ext uri="{FF2B5EF4-FFF2-40B4-BE49-F238E27FC236}">
                <a16:creationId xmlns:a16="http://schemas.microsoft.com/office/drawing/2014/main" id="{B35C8960-0C0F-87CD-F1C9-F6D7DFF93DA4}"/>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388697" y="3196347"/>
            <a:ext cx="3069263" cy="1392842"/>
          </a:xfrm>
          <a:prstGeom prst="rect">
            <a:avLst/>
          </a:prstGeom>
        </p:spPr>
      </p:pic>
      <p:pic>
        <p:nvPicPr>
          <p:cNvPr id="25" name="Picture 24">
            <a:extLst>
              <a:ext uri="{FF2B5EF4-FFF2-40B4-BE49-F238E27FC236}">
                <a16:creationId xmlns:a16="http://schemas.microsoft.com/office/drawing/2014/main" id="{89DA7615-5176-0CD6-EC8A-418E8444CE2E}"/>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767392" y="5018960"/>
            <a:ext cx="2453843" cy="475786"/>
          </a:xfrm>
          <a:prstGeom prst="rect">
            <a:avLst/>
          </a:prstGeom>
        </p:spPr>
      </p:pic>
      <p:pic>
        <p:nvPicPr>
          <p:cNvPr id="30" name="Picture 29">
            <a:extLst>
              <a:ext uri="{FF2B5EF4-FFF2-40B4-BE49-F238E27FC236}">
                <a16:creationId xmlns:a16="http://schemas.microsoft.com/office/drawing/2014/main" id="{6CA87DA9-0C80-D15F-2098-52F9A250A43B}"/>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8911915" y="792871"/>
            <a:ext cx="2422251" cy="609600"/>
          </a:xfrm>
          <a:prstGeom prst="rect">
            <a:avLst/>
          </a:prstGeom>
        </p:spPr>
      </p:pic>
      <p:pic>
        <p:nvPicPr>
          <p:cNvPr id="33" name="Picture 32">
            <a:extLst>
              <a:ext uri="{FF2B5EF4-FFF2-40B4-BE49-F238E27FC236}">
                <a16:creationId xmlns:a16="http://schemas.microsoft.com/office/drawing/2014/main" id="{5B5E05AD-BD1B-0E6E-CFEF-456542E3432A}"/>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9306392" y="5021723"/>
            <a:ext cx="2178224" cy="657722"/>
          </a:xfrm>
          <a:prstGeom prst="rect">
            <a:avLst/>
          </a:prstGeom>
        </p:spPr>
      </p:pic>
      <p:pic>
        <p:nvPicPr>
          <p:cNvPr id="34" name="Picture 33">
            <a:extLst>
              <a:ext uri="{FF2B5EF4-FFF2-40B4-BE49-F238E27FC236}">
                <a16:creationId xmlns:a16="http://schemas.microsoft.com/office/drawing/2014/main" id="{1DE6827C-DCAE-210B-7B76-BD9583F6C6A2}"/>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t="-33445" b="-33445"/>
          <a:stretch/>
        </p:blipFill>
        <p:spPr>
          <a:xfrm>
            <a:off x="6360684" y="516334"/>
            <a:ext cx="2009545" cy="1029819"/>
          </a:xfrm>
          <a:prstGeom prst="rect">
            <a:avLst/>
          </a:prstGeom>
        </p:spPr>
      </p:pic>
      <p:pic>
        <p:nvPicPr>
          <p:cNvPr id="35" name="Picture 34">
            <a:extLst>
              <a:ext uri="{FF2B5EF4-FFF2-40B4-BE49-F238E27FC236}">
                <a16:creationId xmlns:a16="http://schemas.microsoft.com/office/drawing/2014/main" id="{EEB04608-E04D-C0D3-6491-1D0AFC4CF05D}"/>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l="-2877" t="-17199" r="-2841" b="-11200"/>
          <a:stretch/>
        </p:blipFill>
        <p:spPr>
          <a:xfrm>
            <a:off x="3988627" y="5062995"/>
            <a:ext cx="1958959" cy="383322"/>
          </a:xfrm>
          <a:prstGeom prst="rect">
            <a:avLst/>
          </a:prstGeom>
        </p:spPr>
      </p:pic>
      <p:pic>
        <p:nvPicPr>
          <p:cNvPr id="36" name="Picture 35">
            <a:extLst>
              <a:ext uri="{FF2B5EF4-FFF2-40B4-BE49-F238E27FC236}">
                <a16:creationId xmlns:a16="http://schemas.microsoft.com/office/drawing/2014/main" id="{755711BF-458C-0326-0F94-870629C85A0C}"/>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t="-54580" r="-1904" b="-52682"/>
          <a:stretch/>
        </p:blipFill>
        <p:spPr>
          <a:xfrm>
            <a:off x="6504028" y="4696677"/>
            <a:ext cx="2218573" cy="1136939"/>
          </a:xfrm>
          <a:prstGeom prst="rect">
            <a:avLst/>
          </a:prstGeom>
        </p:spPr>
      </p:pic>
      <p:pic>
        <p:nvPicPr>
          <p:cNvPr id="39" name="Picture 38">
            <a:extLst>
              <a:ext uri="{FF2B5EF4-FFF2-40B4-BE49-F238E27FC236}">
                <a16:creationId xmlns:a16="http://schemas.microsoft.com/office/drawing/2014/main" id="{AC470DB6-A245-3BEA-5A6F-A0DF60CBF75E}"/>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8370229" y="2106985"/>
            <a:ext cx="3505621" cy="446684"/>
          </a:xfrm>
          <a:prstGeom prst="rect">
            <a:avLst/>
          </a:prstGeom>
        </p:spPr>
      </p:pic>
      <p:pic>
        <p:nvPicPr>
          <p:cNvPr id="40" name="Picture 39">
            <a:extLst>
              <a:ext uri="{FF2B5EF4-FFF2-40B4-BE49-F238E27FC236}">
                <a16:creationId xmlns:a16="http://schemas.microsoft.com/office/drawing/2014/main" id="{0AEDC6E4-1031-D5C0-0DB2-9056D458D5AB}"/>
              </a:ext>
            </a:extLst>
          </p:cNvPr>
          <p:cNvPicPr>
            <a:picLocks noChangeAspect="1"/>
          </p:cNvPicPr>
          <p:nvPr/>
        </p:nvPicPr>
        <p:blipFill>
          <a:blip r:embed="rId14" cstate="screen">
            <a:extLst>
              <a:ext uri="{28A0092B-C50C-407E-A947-70E740481C1C}">
                <a14:useLocalDpi xmlns:a14="http://schemas.microsoft.com/office/drawing/2010/main"/>
              </a:ext>
            </a:extLst>
          </a:blip>
          <a:srcRect/>
          <a:stretch/>
        </p:blipFill>
        <p:spPr>
          <a:xfrm>
            <a:off x="9306392" y="3294699"/>
            <a:ext cx="1929899" cy="1196219"/>
          </a:xfrm>
          <a:prstGeom prst="rect">
            <a:avLst/>
          </a:prstGeom>
        </p:spPr>
      </p:pic>
    </p:spTree>
    <p:extLst>
      <p:ext uri="{BB962C8B-B14F-4D97-AF65-F5344CB8AC3E}">
        <p14:creationId xmlns:p14="http://schemas.microsoft.com/office/powerpoint/2010/main" val="6301512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0C02B839-BD0F-4E42-B905-966EFC6BBAD6}"/>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3686175" y="0"/>
            <a:ext cx="8505825" cy="6858000"/>
          </a:xfrm>
        </p:spPr>
      </p:pic>
      <p:sp>
        <p:nvSpPr>
          <p:cNvPr id="2" name="Title 1">
            <a:extLst>
              <a:ext uri="{FF2B5EF4-FFF2-40B4-BE49-F238E27FC236}">
                <a16:creationId xmlns:a16="http://schemas.microsoft.com/office/drawing/2014/main" id="{69FAE308-3076-43DB-B834-DA0B0AE19AF9}"/>
              </a:ext>
            </a:extLst>
          </p:cNvPr>
          <p:cNvSpPr>
            <a:spLocks noGrp="1"/>
          </p:cNvSpPr>
          <p:nvPr>
            <p:ph type="title"/>
          </p:nvPr>
        </p:nvSpPr>
        <p:spPr>
          <a:xfrm>
            <a:off x="693683" y="879635"/>
            <a:ext cx="7659486" cy="1198178"/>
          </a:xfrm>
        </p:spPr>
        <p:txBody>
          <a:bodyPr/>
          <a:lstStyle/>
          <a:p>
            <a:r>
              <a:rPr lang="en-US">
                <a:latin typeface="TW Cen MT"/>
              </a:rPr>
              <a:t>THANK YOU</a:t>
            </a:r>
          </a:p>
        </p:txBody>
      </p:sp>
      <p:sp>
        <p:nvSpPr>
          <p:cNvPr id="3" name="Content Placeholder 2">
            <a:extLst>
              <a:ext uri="{FF2B5EF4-FFF2-40B4-BE49-F238E27FC236}">
                <a16:creationId xmlns:a16="http://schemas.microsoft.com/office/drawing/2014/main" id="{BABC2CE0-8806-4B2A-A10A-32984D317434}"/>
              </a:ext>
            </a:extLst>
          </p:cNvPr>
          <p:cNvSpPr>
            <a:spLocks noGrp="1"/>
          </p:cNvSpPr>
          <p:nvPr>
            <p:ph type="subTitle" idx="1"/>
          </p:nvPr>
        </p:nvSpPr>
        <p:spPr>
          <a:xfrm>
            <a:off x="606582" y="2636182"/>
            <a:ext cx="3443567" cy="2144006"/>
          </a:xfrm>
        </p:spPr>
        <p:txBody>
          <a:bodyPr vert="horz" lIns="91440" tIns="45720" rIns="91440" bIns="45720" rtlCol="0" anchor="t">
            <a:normAutofit lnSpcReduction="10000"/>
          </a:bodyPr>
          <a:lstStyle/>
          <a:p>
            <a:r>
              <a:rPr lang="en-US" sz="1600">
                <a:latin typeface="Tw Cen MT"/>
              </a:rPr>
              <a:t>Bill Cronin</a:t>
            </a:r>
            <a:endParaRPr lang="en-US">
              <a:latin typeface="Tw Cen MT"/>
            </a:endParaRPr>
          </a:p>
          <a:p>
            <a:r>
              <a:rPr lang="en-US" sz="1600">
                <a:latin typeface="Tw Cen MT"/>
              </a:rPr>
              <a:t>President/CEO</a:t>
            </a:r>
            <a:endParaRPr lang="en-US">
              <a:latin typeface="Tw Cen MT"/>
            </a:endParaRPr>
          </a:p>
          <a:p>
            <a:r>
              <a:rPr lang="en-US" sz="1600"/>
              <a:t>Pasco EDC</a:t>
            </a:r>
          </a:p>
          <a:p>
            <a:endParaRPr lang="en-US"/>
          </a:p>
          <a:p>
            <a:r>
              <a:rPr lang="en-US" sz="1800" u="sng">
                <a:latin typeface="Tw Cen MT"/>
              </a:rPr>
              <a:t>bcronin@pascoedc.com</a:t>
            </a:r>
          </a:p>
          <a:p>
            <a:r>
              <a:rPr lang="en-US" sz="1800"/>
              <a:t>www.pascoedc.com</a:t>
            </a:r>
          </a:p>
        </p:txBody>
      </p:sp>
      <p:pic>
        <p:nvPicPr>
          <p:cNvPr id="5" name="Picture 4" descr="Qr code&#10;&#10;Description automatically generated">
            <a:extLst>
              <a:ext uri="{FF2B5EF4-FFF2-40B4-BE49-F238E27FC236}">
                <a16:creationId xmlns:a16="http://schemas.microsoft.com/office/drawing/2014/main" id="{9D2D926E-A34C-EEF9-8F70-27033F78B3F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9440" y="5033699"/>
            <a:ext cx="1198178" cy="1198178"/>
          </a:xfrm>
          <a:prstGeom prst="rect">
            <a:avLst/>
          </a:prstGeom>
        </p:spPr>
      </p:pic>
    </p:spTree>
    <p:extLst>
      <p:ext uri="{BB962C8B-B14F-4D97-AF65-F5344CB8AC3E}">
        <p14:creationId xmlns:p14="http://schemas.microsoft.com/office/powerpoint/2010/main" val="3103683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3047E-FBFD-4F79-BCA5-10E69740F030}"/>
              </a:ext>
            </a:extLst>
          </p:cNvPr>
          <p:cNvSpPr>
            <a:spLocks noGrp="1"/>
          </p:cNvSpPr>
          <p:nvPr>
            <p:ph type="title"/>
          </p:nvPr>
        </p:nvSpPr>
        <p:spPr>
          <a:xfrm>
            <a:off x="539628" y="2373"/>
            <a:ext cx="8932834" cy="1236994"/>
          </a:xfrm>
        </p:spPr>
        <p:txBody>
          <a:bodyPr/>
          <a:lstStyle/>
          <a:p>
            <a:r>
              <a:rPr lang="en-US">
                <a:latin typeface="TW Cen MT"/>
              </a:rPr>
              <a:t>PASCO COUNTY PROFILE</a:t>
            </a:r>
          </a:p>
        </p:txBody>
      </p:sp>
      <p:sp>
        <p:nvSpPr>
          <p:cNvPr id="3" name="Date Placeholder 2">
            <a:extLst>
              <a:ext uri="{FF2B5EF4-FFF2-40B4-BE49-F238E27FC236}">
                <a16:creationId xmlns:a16="http://schemas.microsoft.com/office/drawing/2014/main" id="{4A325E9C-6D27-6149-B34D-1A7DD4B1A4C0}"/>
              </a:ext>
            </a:extLst>
          </p:cNvPr>
          <p:cNvSpPr>
            <a:spLocks noGrp="1"/>
          </p:cNvSpPr>
          <p:nvPr>
            <p:ph type="dt" sz="half" idx="10"/>
          </p:nvPr>
        </p:nvSpPr>
        <p:spPr/>
        <p:txBody>
          <a:bodyPr/>
          <a:lstStyle/>
          <a:p>
            <a:fld id="{6B4C5884-29BB-AC43-80DD-E1A5FAA03130}" type="datetime1">
              <a:rPr lang="en-US" smtClean="0"/>
              <a:t>2/22/2024</a:t>
            </a:fld>
            <a:endParaRPr lang="en-US"/>
          </a:p>
        </p:txBody>
      </p:sp>
      <p:sp>
        <p:nvSpPr>
          <p:cNvPr id="4" name="Footer Placeholder 3">
            <a:extLst>
              <a:ext uri="{FF2B5EF4-FFF2-40B4-BE49-F238E27FC236}">
                <a16:creationId xmlns:a16="http://schemas.microsoft.com/office/drawing/2014/main" id="{093A83D0-DB08-F443-A63A-E16EA4CC9C52}"/>
              </a:ext>
            </a:extLst>
          </p:cNvPr>
          <p:cNvSpPr>
            <a:spLocks noGrp="1"/>
          </p:cNvSpPr>
          <p:nvPr>
            <p:ph type="ftr" sz="quarter" idx="11"/>
          </p:nvPr>
        </p:nvSpPr>
        <p:spPr>
          <a:xfrm>
            <a:off x="4038600" y="6357763"/>
            <a:ext cx="4114800" cy="365125"/>
          </a:xfrm>
        </p:spPr>
        <p:txBody>
          <a:bodyPr/>
          <a:lstStyle/>
          <a:p>
            <a:r>
              <a:rPr lang="en-US"/>
              <a:t>PASCO COUNTY, FLORIDA, USA</a:t>
            </a:r>
          </a:p>
        </p:txBody>
      </p:sp>
      <p:sp>
        <p:nvSpPr>
          <p:cNvPr id="5" name="Slide Number Placeholder 4">
            <a:extLst>
              <a:ext uri="{FF2B5EF4-FFF2-40B4-BE49-F238E27FC236}">
                <a16:creationId xmlns:a16="http://schemas.microsoft.com/office/drawing/2014/main" id="{A7DFE594-D654-1149-885C-D2CCBDE26E75}"/>
              </a:ext>
            </a:extLst>
          </p:cNvPr>
          <p:cNvSpPr>
            <a:spLocks noGrp="1"/>
          </p:cNvSpPr>
          <p:nvPr>
            <p:ph type="sldNum" sz="quarter" idx="12"/>
          </p:nvPr>
        </p:nvSpPr>
        <p:spPr/>
        <p:txBody>
          <a:bodyPr/>
          <a:lstStyle/>
          <a:p>
            <a:fld id="{294A09A9-5501-47C1-A89A-A340965A2BE2}" type="slidenum">
              <a:rPr lang="en-US" smtClean="0"/>
              <a:pPr/>
              <a:t>3</a:t>
            </a:fld>
            <a:endParaRPr lang="en-US"/>
          </a:p>
        </p:txBody>
      </p:sp>
      <p:pic>
        <p:nvPicPr>
          <p:cNvPr id="17" name="Picture Placeholder 40">
            <a:extLst>
              <a:ext uri="{FF2B5EF4-FFF2-40B4-BE49-F238E27FC236}">
                <a16:creationId xmlns:a16="http://schemas.microsoft.com/office/drawing/2014/main" id="{42D0774C-CB78-4A97-B5DD-5888BB00624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063960" y="-1"/>
            <a:ext cx="3119330" cy="6858001"/>
          </a:xfrm>
          <a:custGeom>
            <a:avLst/>
            <a:gdLst>
              <a:gd name="connsiteX0" fmla="*/ 1688746 w 5730658"/>
              <a:gd name="connsiteY0" fmla="*/ 0 h 6858000"/>
              <a:gd name="connsiteX1" fmla="*/ 5730658 w 5730658"/>
              <a:gd name="connsiteY1" fmla="*/ 0 h 6858000"/>
              <a:gd name="connsiteX2" fmla="*/ 5730658 w 5730658"/>
              <a:gd name="connsiteY2" fmla="*/ 6858000 h 6858000"/>
              <a:gd name="connsiteX3" fmla="*/ 31751 w 5730658"/>
              <a:gd name="connsiteY3" fmla="*/ 6858000 h 6858000"/>
              <a:gd name="connsiteX4" fmla="*/ 31751 w 5730658"/>
              <a:gd name="connsiteY4" fmla="*/ 6857688 h 6858000"/>
              <a:gd name="connsiteX5" fmla="*/ 0 w 5730658"/>
              <a:gd name="connsiteY5" fmla="*/ 6857932 h 6858000"/>
              <a:gd name="connsiteX6" fmla="*/ 31751 w 5730658"/>
              <a:gd name="connsiteY6" fmla="*/ 6729501 h 6858000"/>
              <a:gd name="connsiteX7" fmla="*/ 31751 w 5730658"/>
              <a:gd name="connsiteY7" fmla="*/ 6681788 h 6858000"/>
              <a:gd name="connsiteX8" fmla="*/ 43547 w 5730658"/>
              <a:gd name="connsiteY8" fmla="*/ 6681788 h 6858000"/>
              <a:gd name="connsiteX9" fmla="*/ 1688746 w 5730658"/>
              <a:gd name="connsiteY9" fmla="*/ 2705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30658" h="6858000">
                <a:moveTo>
                  <a:pt x="1688746" y="0"/>
                </a:moveTo>
                <a:lnTo>
                  <a:pt x="5730658" y="0"/>
                </a:lnTo>
                <a:lnTo>
                  <a:pt x="5730658" y="6858000"/>
                </a:lnTo>
                <a:lnTo>
                  <a:pt x="31751" y="6858000"/>
                </a:lnTo>
                <a:lnTo>
                  <a:pt x="31751" y="6857688"/>
                </a:lnTo>
                <a:lnTo>
                  <a:pt x="0" y="6857932"/>
                </a:lnTo>
                <a:lnTo>
                  <a:pt x="31751" y="6729501"/>
                </a:lnTo>
                <a:lnTo>
                  <a:pt x="31751" y="6681788"/>
                </a:lnTo>
                <a:lnTo>
                  <a:pt x="43547" y="6681788"/>
                </a:lnTo>
                <a:lnTo>
                  <a:pt x="1688746" y="27053"/>
                </a:lnTo>
                <a:close/>
              </a:path>
            </a:pathLst>
          </a:custGeom>
        </p:spPr>
      </p:pic>
      <p:cxnSp>
        <p:nvCxnSpPr>
          <p:cNvPr id="31" name="Straight Connector 30">
            <a:extLst>
              <a:ext uri="{FF2B5EF4-FFF2-40B4-BE49-F238E27FC236}">
                <a16:creationId xmlns:a16="http://schemas.microsoft.com/office/drawing/2014/main" id="{3FEB63A6-29F4-D479-5321-F74EDF0E8CEC}"/>
              </a:ext>
            </a:extLst>
          </p:cNvPr>
          <p:cNvCxnSpPr>
            <a:cxnSpLocks/>
          </p:cNvCxnSpPr>
          <p:nvPr/>
        </p:nvCxnSpPr>
        <p:spPr>
          <a:xfrm flipV="1">
            <a:off x="5094762" y="1172081"/>
            <a:ext cx="0" cy="4699086"/>
          </a:xfrm>
          <a:prstGeom prst="line">
            <a:avLst/>
          </a:prstGeom>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2C4F68E6-F270-BF92-70B2-E174F623F969}"/>
              </a:ext>
            </a:extLst>
          </p:cNvPr>
          <p:cNvGrpSpPr/>
          <p:nvPr/>
        </p:nvGrpSpPr>
        <p:grpSpPr>
          <a:xfrm>
            <a:off x="5366731" y="1272059"/>
            <a:ext cx="3846551" cy="1617920"/>
            <a:chOff x="5551831" y="3827624"/>
            <a:chExt cx="2094621" cy="1800653"/>
          </a:xfrm>
        </p:grpSpPr>
        <p:sp>
          <p:nvSpPr>
            <p:cNvPr id="9" name="TextBox 8">
              <a:extLst>
                <a:ext uri="{FF2B5EF4-FFF2-40B4-BE49-F238E27FC236}">
                  <a16:creationId xmlns:a16="http://schemas.microsoft.com/office/drawing/2014/main" id="{2451B26F-ED56-16CC-0D6C-1535FC92B3DF}"/>
                </a:ext>
              </a:extLst>
            </p:cNvPr>
            <p:cNvSpPr txBox="1"/>
            <p:nvPr/>
          </p:nvSpPr>
          <p:spPr>
            <a:xfrm>
              <a:off x="5582577" y="3827624"/>
              <a:ext cx="2015183" cy="378886"/>
            </a:xfrm>
            <a:prstGeom prst="rect">
              <a:avLst/>
            </a:prstGeom>
            <a:noFill/>
          </p:spPr>
          <p:txBody>
            <a:bodyPr wrap="square">
              <a:spAutoFit/>
            </a:bodyPr>
            <a:lstStyle/>
            <a:p>
              <a:pPr algn="ctr" rtl="0">
                <a:defRPr sz="1862" b="0" i="0" u="none" strike="noStrike" kern="1200" spc="0" baseline="0">
                  <a:solidFill>
                    <a:srgbClr val="000000">
                      <a:lumMod val="65000"/>
                      <a:lumOff val="35000"/>
                    </a:srgbClr>
                  </a:solidFill>
                  <a:latin typeface="+mn-lt"/>
                  <a:ea typeface="+mn-ea"/>
                  <a:cs typeface="+mn-cs"/>
                </a:defRPr>
              </a:pPr>
              <a:r>
                <a:rPr lang="en-US"/>
                <a:t>RECREATION</a:t>
              </a:r>
            </a:p>
          </p:txBody>
        </p:sp>
        <p:sp>
          <p:nvSpPr>
            <p:cNvPr id="10" name="TextBox 9">
              <a:extLst>
                <a:ext uri="{FF2B5EF4-FFF2-40B4-BE49-F238E27FC236}">
                  <a16:creationId xmlns:a16="http://schemas.microsoft.com/office/drawing/2014/main" id="{92359EAF-91CF-EBD9-2E3A-E951EDE7FAAE}"/>
                </a:ext>
              </a:extLst>
            </p:cNvPr>
            <p:cNvSpPr txBox="1"/>
            <p:nvPr/>
          </p:nvSpPr>
          <p:spPr>
            <a:xfrm>
              <a:off x="5551831" y="4212457"/>
              <a:ext cx="543608" cy="1415820"/>
            </a:xfrm>
            <a:prstGeom prst="rect">
              <a:avLst/>
            </a:prstGeom>
            <a:noFill/>
          </p:spPr>
          <p:txBody>
            <a:bodyPr wrap="square">
              <a:spAutoFit/>
            </a:bodyPr>
            <a:lstStyle/>
            <a:p>
              <a:pPr algn="r" rtl="0">
                <a:spcAft>
                  <a:spcPts val="1000"/>
                </a:spcAft>
                <a:defRPr sz="1862" b="0" i="0" u="none" strike="noStrike" kern="1200" spc="0" baseline="0">
                  <a:solidFill>
                    <a:srgbClr val="000000">
                      <a:lumMod val="65000"/>
                      <a:lumOff val="35000"/>
                    </a:srgbClr>
                  </a:solidFill>
                  <a:latin typeface="+mn-lt"/>
                  <a:ea typeface="+mn-ea"/>
                  <a:cs typeface="+mn-cs"/>
                </a:defRPr>
              </a:pPr>
              <a:r>
                <a:rPr lang="en-US" sz="2000" b="1">
                  <a:solidFill>
                    <a:schemeClr val="tx2"/>
                  </a:solidFill>
                </a:rPr>
                <a:t>394</a:t>
              </a:r>
            </a:p>
            <a:p>
              <a:pPr algn="r" rtl="0">
                <a:spcAft>
                  <a:spcPts val="1000"/>
                </a:spcAft>
                <a:defRPr sz="1862" b="0" i="0" u="none" strike="noStrike" kern="1200" spc="0" baseline="0">
                  <a:solidFill>
                    <a:srgbClr val="000000">
                      <a:lumMod val="65000"/>
                      <a:lumOff val="35000"/>
                    </a:srgbClr>
                  </a:solidFill>
                  <a:latin typeface="+mn-lt"/>
                  <a:ea typeface="+mn-ea"/>
                  <a:cs typeface="+mn-cs"/>
                </a:defRPr>
              </a:pPr>
              <a:r>
                <a:rPr lang="en-US" sz="2000" b="1">
                  <a:solidFill>
                    <a:schemeClr val="tx2"/>
                  </a:solidFill>
                </a:rPr>
                <a:t>24</a:t>
              </a:r>
            </a:p>
            <a:p>
              <a:pPr algn="r" rtl="0">
                <a:spcAft>
                  <a:spcPts val="1000"/>
                </a:spcAft>
                <a:defRPr sz="1862" b="0" i="0" u="none" strike="noStrike" kern="1200" spc="0" baseline="0">
                  <a:solidFill>
                    <a:srgbClr val="000000">
                      <a:lumMod val="65000"/>
                      <a:lumOff val="35000"/>
                    </a:srgbClr>
                  </a:solidFill>
                  <a:latin typeface="+mn-lt"/>
                  <a:ea typeface="+mn-ea"/>
                  <a:cs typeface="+mn-cs"/>
                </a:defRPr>
              </a:pPr>
              <a:r>
                <a:rPr lang="en-US" sz="2000" b="1">
                  <a:solidFill>
                    <a:schemeClr val="tx2"/>
                  </a:solidFill>
                </a:rPr>
                <a:t>21,000</a:t>
              </a:r>
              <a:endParaRPr lang="en-US"/>
            </a:p>
          </p:txBody>
        </p:sp>
        <p:sp>
          <p:nvSpPr>
            <p:cNvPr id="22" name="TextBox 21">
              <a:extLst>
                <a:ext uri="{FF2B5EF4-FFF2-40B4-BE49-F238E27FC236}">
                  <a16:creationId xmlns:a16="http://schemas.microsoft.com/office/drawing/2014/main" id="{1C49C842-6F31-9505-1A7E-5182C559C609}"/>
                </a:ext>
              </a:extLst>
            </p:cNvPr>
            <p:cNvSpPr txBox="1"/>
            <p:nvPr/>
          </p:nvSpPr>
          <p:spPr>
            <a:xfrm>
              <a:off x="6043602" y="4256287"/>
              <a:ext cx="1602850" cy="1301641"/>
            </a:xfrm>
            <a:prstGeom prst="rect">
              <a:avLst/>
            </a:prstGeom>
            <a:noFill/>
          </p:spPr>
          <p:txBody>
            <a:bodyPr wrap="square">
              <a:spAutoFit/>
            </a:bodyPr>
            <a:lstStyle/>
            <a:p>
              <a:pPr algn="l"/>
              <a:r>
                <a:rPr lang="en-US" sz="1400" b="0" i="0" u="none" strike="noStrike" baseline="0">
                  <a:solidFill>
                    <a:srgbClr val="57585A"/>
                  </a:solidFill>
                  <a:latin typeface="AvenirNext-Regular"/>
                </a:rPr>
                <a:t>Miles of Hiking and Biking Trails</a:t>
              </a:r>
            </a:p>
            <a:p>
              <a:pPr algn="l"/>
              <a:endParaRPr lang="en-US" sz="1400">
                <a:solidFill>
                  <a:srgbClr val="57585A"/>
                </a:solidFill>
                <a:latin typeface="AvenirNext-Regular"/>
              </a:endParaRPr>
            </a:p>
            <a:p>
              <a:pPr algn="l"/>
              <a:r>
                <a:rPr lang="en-US" sz="1400" b="0" i="0" u="none" strike="noStrike" baseline="0">
                  <a:solidFill>
                    <a:srgbClr val="57585A"/>
                  </a:solidFill>
                  <a:latin typeface="AvenirNext-Regular"/>
                </a:rPr>
                <a:t>Miles of Coastline to Explore</a:t>
              </a:r>
            </a:p>
            <a:p>
              <a:pPr algn="l"/>
              <a:endParaRPr lang="en-US" sz="1400" b="0" i="0" u="none" strike="noStrike" baseline="0">
                <a:solidFill>
                  <a:srgbClr val="57585A"/>
                </a:solidFill>
                <a:latin typeface="AvenirNext-Regular"/>
              </a:endParaRPr>
            </a:p>
            <a:p>
              <a:pPr algn="l"/>
              <a:r>
                <a:rPr lang="en-US" sz="1400" b="0" i="0" u="none" strike="noStrike" baseline="0">
                  <a:solidFill>
                    <a:srgbClr val="57585A"/>
                  </a:solidFill>
                  <a:latin typeface="AvenirNext-Regular"/>
                </a:rPr>
                <a:t>Acres of Natural Parks and Preserves</a:t>
              </a:r>
              <a:endParaRPr lang="en-US" sz="1050">
                <a:solidFill>
                  <a:srgbClr val="000000">
                    <a:lumMod val="65000"/>
                    <a:lumOff val="35000"/>
                  </a:srgbClr>
                </a:solidFill>
              </a:endParaRPr>
            </a:p>
          </p:txBody>
        </p:sp>
      </p:grpSp>
      <p:grpSp>
        <p:nvGrpSpPr>
          <p:cNvPr id="46" name="Group 45">
            <a:extLst>
              <a:ext uri="{FF2B5EF4-FFF2-40B4-BE49-F238E27FC236}">
                <a16:creationId xmlns:a16="http://schemas.microsoft.com/office/drawing/2014/main" id="{77523931-A2A6-0746-3C29-098E7AF83CBF}"/>
              </a:ext>
            </a:extLst>
          </p:cNvPr>
          <p:cNvGrpSpPr/>
          <p:nvPr/>
        </p:nvGrpSpPr>
        <p:grpSpPr>
          <a:xfrm>
            <a:off x="243703" y="1281825"/>
            <a:ext cx="4408256" cy="2390500"/>
            <a:chOff x="3105847" y="1150596"/>
            <a:chExt cx="4138670" cy="2390500"/>
          </a:xfrm>
        </p:grpSpPr>
        <p:sp>
          <p:nvSpPr>
            <p:cNvPr id="23" name="TextBox 22">
              <a:extLst>
                <a:ext uri="{FF2B5EF4-FFF2-40B4-BE49-F238E27FC236}">
                  <a16:creationId xmlns:a16="http://schemas.microsoft.com/office/drawing/2014/main" id="{B07C6EBD-2281-BD12-B8E3-16831B7460AB}"/>
                </a:ext>
              </a:extLst>
            </p:cNvPr>
            <p:cNvSpPr txBox="1"/>
            <p:nvPr/>
          </p:nvSpPr>
          <p:spPr>
            <a:xfrm>
              <a:off x="3212215" y="1589068"/>
              <a:ext cx="2462158" cy="1169551"/>
            </a:xfrm>
            <a:prstGeom prst="rect">
              <a:avLst/>
            </a:prstGeom>
            <a:noFill/>
          </p:spPr>
          <p:txBody>
            <a:bodyPr wrap="square">
              <a:spAutoFit/>
            </a:bodyPr>
            <a:lstStyle/>
            <a:p>
              <a:pPr algn="l"/>
              <a:r>
                <a:rPr lang="en-US" sz="1400" b="0" i="0" u="none" strike="noStrike" baseline="0">
                  <a:solidFill>
                    <a:srgbClr val="57585A"/>
                  </a:solidFill>
                  <a:latin typeface="AvenirNext-Regular"/>
                </a:rPr>
                <a:t>	   Award winning     </a:t>
              </a:r>
            </a:p>
            <a:p>
              <a:pPr algn="l"/>
              <a:r>
                <a:rPr lang="en-US" sz="1400">
                  <a:solidFill>
                    <a:srgbClr val="57585A"/>
                  </a:solidFill>
                  <a:latin typeface="AvenirNext-Regular"/>
                </a:rPr>
                <a:t>                          </a:t>
              </a:r>
              <a:r>
                <a:rPr lang="en-US" sz="1400" b="0" i="0" u="none" strike="noStrike" baseline="0">
                  <a:solidFill>
                    <a:srgbClr val="57585A"/>
                  </a:solidFill>
                  <a:latin typeface="AvenirNext-Regular"/>
                </a:rPr>
                <a:t>master- planned </a:t>
              </a:r>
            </a:p>
            <a:p>
              <a:pPr algn="l"/>
              <a:r>
                <a:rPr lang="en-US" sz="1400">
                  <a:solidFill>
                    <a:srgbClr val="57585A"/>
                  </a:solidFill>
                  <a:latin typeface="AvenirNext-Regular"/>
                </a:rPr>
                <a:t>                          </a:t>
              </a:r>
              <a:r>
                <a:rPr lang="en-US" sz="1400" b="0" i="0" u="none" strike="noStrike" baseline="0">
                  <a:solidFill>
                    <a:srgbClr val="57585A"/>
                  </a:solidFill>
                  <a:latin typeface="AvenirNext-Regular"/>
                </a:rPr>
                <a:t>communities </a:t>
              </a:r>
            </a:p>
            <a:p>
              <a:pPr algn="l"/>
              <a:r>
                <a:rPr lang="en-US" sz="1400">
                  <a:solidFill>
                    <a:srgbClr val="57585A"/>
                  </a:solidFill>
                  <a:latin typeface="AvenirNext-Regular"/>
                </a:rPr>
                <a:t>                          </a:t>
              </a:r>
              <a:r>
                <a:rPr lang="en-US" sz="1400" b="0" i="0" u="none" strike="noStrike" baseline="0">
                  <a:solidFill>
                    <a:srgbClr val="57585A"/>
                  </a:solidFill>
                  <a:latin typeface="AvenirNext-Regular"/>
                </a:rPr>
                <a:t>offering a variety of housing options. </a:t>
              </a:r>
              <a:endParaRPr lang="en-US" sz="1050">
                <a:solidFill>
                  <a:srgbClr val="000000">
                    <a:lumMod val="65000"/>
                    <a:lumOff val="35000"/>
                  </a:srgbClr>
                </a:solidFill>
              </a:endParaRPr>
            </a:p>
          </p:txBody>
        </p:sp>
        <p:sp>
          <p:nvSpPr>
            <p:cNvPr id="24" name="TextBox 23">
              <a:extLst>
                <a:ext uri="{FF2B5EF4-FFF2-40B4-BE49-F238E27FC236}">
                  <a16:creationId xmlns:a16="http://schemas.microsoft.com/office/drawing/2014/main" id="{732E31D3-3E04-0FF3-8C00-30C8C0A057E0}"/>
                </a:ext>
              </a:extLst>
            </p:cNvPr>
            <p:cNvSpPr txBox="1"/>
            <p:nvPr/>
          </p:nvSpPr>
          <p:spPr>
            <a:xfrm>
              <a:off x="4324151" y="1150596"/>
              <a:ext cx="2015183" cy="378886"/>
            </a:xfrm>
            <a:prstGeom prst="rect">
              <a:avLst/>
            </a:prstGeom>
            <a:noFill/>
          </p:spPr>
          <p:txBody>
            <a:bodyPr wrap="square">
              <a:spAutoFit/>
            </a:bodyPr>
            <a:lstStyle/>
            <a:p>
              <a:pPr algn="ctr" rtl="0">
                <a:defRPr sz="1862" b="0" i="0" u="none" strike="noStrike" kern="1200" spc="0" baseline="0">
                  <a:solidFill>
                    <a:srgbClr val="000000">
                      <a:lumMod val="65000"/>
                      <a:lumOff val="35000"/>
                    </a:srgbClr>
                  </a:solidFill>
                  <a:latin typeface="+mn-lt"/>
                  <a:ea typeface="+mn-ea"/>
                  <a:cs typeface="+mn-cs"/>
                </a:defRPr>
              </a:pPr>
              <a:r>
                <a:rPr lang="en-US"/>
                <a:t>HOUSING</a:t>
              </a:r>
            </a:p>
          </p:txBody>
        </p:sp>
        <p:grpSp>
          <p:nvGrpSpPr>
            <p:cNvPr id="32" name="Group 31">
              <a:extLst>
                <a:ext uri="{FF2B5EF4-FFF2-40B4-BE49-F238E27FC236}">
                  <a16:creationId xmlns:a16="http://schemas.microsoft.com/office/drawing/2014/main" id="{18BC2309-A60F-C5D6-C391-0BBC6ADA926D}"/>
                </a:ext>
              </a:extLst>
            </p:cNvPr>
            <p:cNvGrpSpPr/>
            <p:nvPr/>
          </p:nvGrpSpPr>
          <p:grpSpPr>
            <a:xfrm>
              <a:off x="3105847" y="2956321"/>
              <a:ext cx="4138670" cy="584775"/>
              <a:chOff x="3105847" y="2449025"/>
              <a:chExt cx="4138670" cy="584775"/>
            </a:xfrm>
          </p:grpSpPr>
          <p:sp>
            <p:nvSpPr>
              <p:cNvPr id="26" name="TextBox 25">
                <a:extLst>
                  <a:ext uri="{FF2B5EF4-FFF2-40B4-BE49-F238E27FC236}">
                    <a16:creationId xmlns:a16="http://schemas.microsoft.com/office/drawing/2014/main" id="{D5FD6859-BA18-49A4-D579-C7C518B2B2FC}"/>
                  </a:ext>
                </a:extLst>
              </p:cNvPr>
              <p:cNvSpPr txBox="1"/>
              <p:nvPr/>
            </p:nvSpPr>
            <p:spPr>
              <a:xfrm>
                <a:off x="4090140" y="2479802"/>
                <a:ext cx="3154377" cy="523220"/>
              </a:xfrm>
              <a:prstGeom prst="rect">
                <a:avLst/>
              </a:prstGeom>
              <a:noFill/>
            </p:spPr>
            <p:txBody>
              <a:bodyPr wrap="square">
                <a:spAutoFit/>
              </a:bodyPr>
              <a:lstStyle/>
              <a:p>
                <a:pPr rtl="0">
                  <a:defRPr sz="1862" b="0" i="0" u="none" strike="noStrike" kern="1200" spc="0" baseline="0">
                    <a:solidFill>
                      <a:srgbClr val="000000">
                        <a:lumMod val="65000"/>
                        <a:lumOff val="35000"/>
                      </a:srgbClr>
                    </a:solidFill>
                    <a:latin typeface="+mn-lt"/>
                    <a:ea typeface="+mn-ea"/>
                    <a:cs typeface="+mn-cs"/>
                  </a:defRPr>
                </a:pPr>
                <a:r>
                  <a:rPr lang="en-US" sz="1400"/>
                  <a:t>Median House Price </a:t>
                </a:r>
                <a:r>
                  <a:rPr lang="en-US" sz="1100"/>
                  <a:t>(Redfin)</a:t>
                </a:r>
              </a:p>
              <a:p>
                <a:pPr rtl="0">
                  <a:defRPr sz="1862" b="0" i="0" u="none" strike="noStrike" kern="1200" spc="0" baseline="0">
                    <a:solidFill>
                      <a:srgbClr val="000000">
                        <a:lumMod val="65000"/>
                        <a:lumOff val="35000"/>
                      </a:srgbClr>
                    </a:solidFill>
                    <a:latin typeface="+mn-lt"/>
                    <a:ea typeface="+mn-ea"/>
                    <a:cs typeface="+mn-cs"/>
                  </a:defRPr>
                </a:pPr>
                <a:r>
                  <a:rPr lang="en-US" sz="1400"/>
                  <a:t>Average Apartment Rate </a:t>
                </a:r>
                <a:r>
                  <a:rPr lang="en-US" sz="1100"/>
                  <a:t>(Apartment List)</a:t>
                </a:r>
                <a:endParaRPr lang="en-US" sz="1400"/>
              </a:p>
            </p:txBody>
          </p:sp>
          <p:sp>
            <p:nvSpPr>
              <p:cNvPr id="29" name="TextBox 28">
                <a:extLst>
                  <a:ext uri="{FF2B5EF4-FFF2-40B4-BE49-F238E27FC236}">
                    <a16:creationId xmlns:a16="http://schemas.microsoft.com/office/drawing/2014/main" id="{CB4A2FF2-C2DB-8539-50B8-8E4C9D818F0E}"/>
                  </a:ext>
                </a:extLst>
              </p:cNvPr>
              <p:cNvSpPr txBox="1"/>
              <p:nvPr/>
            </p:nvSpPr>
            <p:spPr>
              <a:xfrm>
                <a:off x="3105847" y="2449025"/>
                <a:ext cx="1090188" cy="584775"/>
              </a:xfrm>
              <a:prstGeom prst="rect">
                <a:avLst/>
              </a:prstGeom>
              <a:noFill/>
            </p:spPr>
            <p:txBody>
              <a:bodyPr wrap="square">
                <a:spAutoFit/>
              </a:bodyPr>
              <a:lstStyle/>
              <a:p>
                <a:pPr algn="r" rtl="0">
                  <a:defRPr sz="1862" b="0" i="0" u="none" strike="noStrike" kern="1200" spc="0" baseline="0">
                    <a:solidFill>
                      <a:srgbClr val="000000">
                        <a:lumMod val="65000"/>
                        <a:lumOff val="35000"/>
                      </a:srgbClr>
                    </a:solidFill>
                    <a:latin typeface="+mn-lt"/>
                    <a:ea typeface="+mn-ea"/>
                    <a:cs typeface="+mn-cs"/>
                  </a:defRPr>
                </a:pPr>
                <a:r>
                  <a:rPr lang="en-US" sz="1600" b="1">
                    <a:solidFill>
                      <a:schemeClr val="tx2"/>
                    </a:solidFill>
                  </a:rPr>
                  <a:t>$335K</a:t>
                </a:r>
              </a:p>
              <a:p>
                <a:pPr algn="r" rtl="0">
                  <a:defRPr sz="1862" b="0" i="0" u="none" strike="noStrike" kern="1200" spc="0" baseline="0">
                    <a:solidFill>
                      <a:srgbClr val="000000">
                        <a:lumMod val="65000"/>
                        <a:lumOff val="35000"/>
                      </a:srgbClr>
                    </a:solidFill>
                    <a:latin typeface="+mn-lt"/>
                    <a:ea typeface="+mn-ea"/>
                    <a:cs typeface="+mn-cs"/>
                  </a:defRPr>
                </a:pPr>
                <a:r>
                  <a:rPr lang="en-US" sz="1600" b="1">
                    <a:solidFill>
                      <a:schemeClr val="tx2"/>
                    </a:solidFill>
                  </a:rPr>
                  <a:t>$1,524/</a:t>
                </a:r>
                <a:r>
                  <a:rPr lang="en-US" sz="1600" b="1" err="1">
                    <a:solidFill>
                      <a:schemeClr val="tx2"/>
                    </a:solidFill>
                  </a:rPr>
                  <a:t>mo</a:t>
                </a:r>
                <a:endParaRPr lang="en-US" sz="1600"/>
              </a:p>
            </p:txBody>
          </p:sp>
        </p:grpSp>
        <p:pic>
          <p:nvPicPr>
            <p:cNvPr id="35" name="Picture 34" descr="A picture containing text, clock, clipart&#10;&#10;Description automatically generated">
              <a:extLst>
                <a:ext uri="{FF2B5EF4-FFF2-40B4-BE49-F238E27FC236}">
                  <a16:creationId xmlns:a16="http://schemas.microsoft.com/office/drawing/2014/main" id="{59B4C2CF-CC06-929D-D2C3-558CD858622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84348" y="1541700"/>
              <a:ext cx="1052524" cy="866013"/>
            </a:xfrm>
            <a:prstGeom prst="rect">
              <a:avLst/>
            </a:prstGeom>
          </p:spPr>
        </p:pic>
      </p:grpSp>
      <p:pic>
        <p:nvPicPr>
          <p:cNvPr id="16" name="Picture 15" descr="A picture containing nature, reef&#10;&#10;Description automatically generated">
            <a:extLst>
              <a:ext uri="{FF2B5EF4-FFF2-40B4-BE49-F238E27FC236}">
                <a16:creationId xmlns:a16="http://schemas.microsoft.com/office/drawing/2014/main" id="{A707B484-03D6-E68F-F859-334E6F95A77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27041" y="4458219"/>
            <a:ext cx="1993182" cy="1328788"/>
          </a:xfrm>
          <a:prstGeom prst="rect">
            <a:avLst/>
          </a:prstGeom>
        </p:spPr>
      </p:pic>
      <p:pic>
        <p:nvPicPr>
          <p:cNvPr id="19" name="Picture 18" descr="A picture containing text, sky, road, outdoor&#10;&#10;Description automatically generated">
            <a:extLst>
              <a:ext uri="{FF2B5EF4-FFF2-40B4-BE49-F238E27FC236}">
                <a16:creationId xmlns:a16="http://schemas.microsoft.com/office/drawing/2014/main" id="{433B48F6-46D2-5B4B-875D-0513F42C8930}"/>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660980" y="4463799"/>
            <a:ext cx="1993182" cy="1328788"/>
          </a:xfrm>
          <a:prstGeom prst="rect">
            <a:avLst/>
          </a:prstGeom>
        </p:spPr>
      </p:pic>
      <p:grpSp>
        <p:nvGrpSpPr>
          <p:cNvPr id="25" name="Group 24">
            <a:extLst>
              <a:ext uri="{FF2B5EF4-FFF2-40B4-BE49-F238E27FC236}">
                <a16:creationId xmlns:a16="http://schemas.microsoft.com/office/drawing/2014/main" id="{C7C06040-8266-BBDB-83B5-14CCAEE7F962}"/>
              </a:ext>
            </a:extLst>
          </p:cNvPr>
          <p:cNvGrpSpPr/>
          <p:nvPr/>
        </p:nvGrpSpPr>
        <p:grpSpPr>
          <a:xfrm>
            <a:off x="5477529" y="3142745"/>
            <a:ext cx="3798039" cy="2920824"/>
            <a:chOff x="5578249" y="3358693"/>
            <a:chExt cx="2068204" cy="3250698"/>
          </a:xfrm>
        </p:grpSpPr>
        <p:sp>
          <p:nvSpPr>
            <p:cNvPr id="27" name="TextBox 26">
              <a:extLst>
                <a:ext uri="{FF2B5EF4-FFF2-40B4-BE49-F238E27FC236}">
                  <a16:creationId xmlns:a16="http://schemas.microsoft.com/office/drawing/2014/main" id="{C0C137EE-24A0-5FE6-D68F-69DDAA3D689D}"/>
                </a:ext>
              </a:extLst>
            </p:cNvPr>
            <p:cNvSpPr txBox="1"/>
            <p:nvPr/>
          </p:nvSpPr>
          <p:spPr>
            <a:xfrm>
              <a:off x="5578249" y="3358693"/>
              <a:ext cx="2015183" cy="421678"/>
            </a:xfrm>
            <a:prstGeom prst="rect">
              <a:avLst/>
            </a:prstGeom>
            <a:noFill/>
          </p:spPr>
          <p:txBody>
            <a:bodyPr wrap="square">
              <a:spAutoFit/>
            </a:bodyPr>
            <a:lstStyle/>
            <a:p>
              <a:pPr algn="ctr" rtl="0">
                <a:defRPr sz="1862" b="0" i="0" u="none" strike="noStrike" kern="1200" spc="0" baseline="0">
                  <a:solidFill>
                    <a:srgbClr val="000000">
                      <a:lumMod val="65000"/>
                      <a:lumOff val="35000"/>
                    </a:srgbClr>
                  </a:solidFill>
                  <a:latin typeface="+mn-lt"/>
                  <a:ea typeface="+mn-ea"/>
                  <a:cs typeface="+mn-cs"/>
                </a:defRPr>
              </a:pPr>
              <a:r>
                <a:rPr lang="en-US"/>
                <a:t>AROUND THE BAY</a:t>
              </a:r>
            </a:p>
          </p:txBody>
        </p:sp>
        <p:sp>
          <p:nvSpPr>
            <p:cNvPr id="28" name="TextBox 27">
              <a:extLst>
                <a:ext uri="{FF2B5EF4-FFF2-40B4-BE49-F238E27FC236}">
                  <a16:creationId xmlns:a16="http://schemas.microsoft.com/office/drawing/2014/main" id="{7A389948-465F-3261-B890-25A31B61075F}"/>
                </a:ext>
              </a:extLst>
            </p:cNvPr>
            <p:cNvSpPr txBox="1"/>
            <p:nvPr/>
          </p:nvSpPr>
          <p:spPr>
            <a:xfrm>
              <a:off x="5610939" y="3567664"/>
              <a:ext cx="290286" cy="3041727"/>
            </a:xfrm>
            <a:prstGeom prst="rect">
              <a:avLst/>
            </a:prstGeom>
            <a:noFill/>
          </p:spPr>
          <p:txBody>
            <a:bodyPr wrap="square">
              <a:spAutoFit/>
            </a:bodyPr>
            <a:lstStyle/>
            <a:p>
              <a:pPr algn="r" rtl="0">
                <a:lnSpc>
                  <a:spcPct val="150000"/>
                </a:lnSpc>
                <a:spcAft>
                  <a:spcPts val="800"/>
                </a:spcAft>
                <a:defRPr sz="1862" b="0" i="0" u="none" strike="noStrike" kern="1200" spc="0" baseline="0">
                  <a:solidFill>
                    <a:srgbClr val="000000">
                      <a:lumMod val="65000"/>
                      <a:lumOff val="35000"/>
                    </a:srgbClr>
                  </a:solidFill>
                  <a:latin typeface="+mn-lt"/>
                  <a:ea typeface="+mn-ea"/>
                  <a:cs typeface="+mn-cs"/>
                </a:defRPr>
              </a:pPr>
              <a:r>
                <a:rPr lang="en-US" sz="2000" b="1">
                  <a:solidFill>
                    <a:schemeClr val="tx2"/>
                  </a:solidFill>
                </a:rPr>
                <a:t>45</a:t>
              </a:r>
            </a:p>
            <a:p>
              <a:pPr algn="r" rtl="0">
                <a:lnSpc>
                  <a:spcPct val="150000"/>
                </a:lnSpc>
                <a:spcAft>
                  <a:spcPts val="800"/>
                </a:spcAft>
                <a:defRPr sz="1862" b="0" i="0" u="none" strike="noStrike" kern="1200" spc="0" baseline="0">
                  <a:solidFill>
                    <a:srgbClr val="000000">
                      <a:lumMod val="65000"/>
                      <a:lumOff val="35000"/>
                    </a:srgbClr>
                  </a:solidFill>
                  <a:latin typeface="+mn-lt"/>
                  <a:ea typeface="+mn-ea"/>
                  <a:cs typeface="+mn-cs"/>
                </a:defRPr>
              </a:pPr>
              <a:r>
                <a:rPr lang="en-US" sz="2000" b="1">
                  <a:solidFill>
                    <a:schemeClr val="tx2"/>
                  </a:solidFill>
                </a:rPr>
                <a:t>45</a:t>
              </a:r>
            </a:p>
            <a:p>
              <a:pPr algn="r" rtl="0">
                <a:lnSpc>
                  <a:spcPct val="150000"/>
                </a:lnSpc>
                <a:spcAft>
                  <a:spcPts val="800"/>
                </a:spcAft>
                <a:defRPr sz="1862" b="0" i="0" u="none" strike="noStrike" kern="1200" spc="0" baseline="0">
                  <a:solidFill>
                    <a:srgbClr val="000000">
                      <a:lumMod val="65000"/>
                      <a:lumOff val="35000"/>
                    </a:srgbClr>
                  </a:solidFill>
                  <a:latin typeface="+mn-lt"/>
                  <a:ea typeface="+mn-ea"/>
                  <a:cs typeface="+mn-cs"/>
                </a:defRPr>
              </a:pPr>
              <a:r>
                <a:rPr lang="en-US" sz="2000" b="1">
                  <a:solidFill>
                    <a:schemeClr val="tx2"/>
                  </a:solidFill>
                </a:rPr>
                <a:t>60</a:t>
              </a:r>
            </a:p>
            <a:p>
              <a:pPr algn="r" rtl="0">
                <a:lnSpc>
                  <a:spcPct val="150000"/>
                </a:lnSpc>
                <a:spcAft>
                  <a:spcPts val="800"/>
                </a:spcAft>
                <a:defRPr sz="1862" b="0" i="0" u="none" strike="noStrike" kern="1200" spc="0" baseline="0">
                  <a:solidFill>
                    <a:srgbClr val="000000">
                      <a:lumMod val="65000"/>
                      <a:lumOff val="35000"/>
                    </a:srgbClr>
                  </a:solidFill>
                  <a:latin typeface="+mn-lt"/>
                  <a:ea typeface="+mn-ea"/>
                  <a:cs typeface="+mn-cs"/>
                </a:defRPr>
              </a:pPr>
              <a:r>
                <a:rPr lang="en-US" sz="2000" b="1">
                  <a:solidFill>
                    <a:schemeClr val="tx2"/>
                  </a:solidFill>
                </a:rPr>
                <a:t>60</a:t>
              </a:r>
            </a:p>
            <a:p>
              <a:pPr algn="r" rtl="0">
                <a:lnSpc>
                  <a:spcPct val="150000"/>
                </a:lnSpc>
                <a:spcAft>
                  <a:spcPts val="800"/>
                </a:spcAft>
                <a:defRPr sz="1862" b="0" i="0" u="none" strike="noStrike" kern="1200" spc="0" baseline="0">
                  <a:solidFill>
                    <a:srgbClr val="000000">
                      <a:lumMod val="65000"/>
                      <a:lumOff val="35000"/>
                    </a:srgbClr>
                  </a:solidFill>
                  <a:latin typeface="+mn-lt"/>
                  <a:ea typeface="+mn-ea"/>
                  <a:cs typeface="+mn-cs"/>
                </a:defRPr>
              </a:pPr>
              <a:endParaRPr lang="en-US"/>
            </a:p>
          </p:txBody>
        </p:sp>
        <p:sp>
          <p:nvSpPr>
            <p:cNvPr id="33" name="TextBox 32">
              <a:extLst>
                <a:ext uri="{FF2B5EF4-FFF2-40B4-BE49-F238E27FC236}">
                  <a16:creationId xmlns:a16="http://schemas.microsoft.com/office/drawing/2014/main" id="{45540A26-BE1E-9E5D-C210-B23859073496}"/>
                </a:ext>
              </a:extLst>
            </p:cNvPr>
            <p:cNvSpPr txBox="1"/>
            <p:nvPr/>
          </p:nvSpPr>
          <p:spPr>
            <a:xfrm>
              <a:off x="5865658" y="3742069"/>
              <a:ext cx="1780795" cy="2397758"/>
            </a:xfrm>
            <a:prstGeom prst="rect">
              <a:avLst/>
            </a:prstGeom>
            <a:noFill/>
          </p:spPr>
          <p:txBody>
            <a:bodyPr wrap="square">
              <a:spAutoFit/>
            </a:bodyPr>
            <a:lstStyle/>
            <a:p>
              <a:pPr>
                <a:spcAft>
                  <a:spcPts val="2000"/>
                </a:spcAft>
              </a:pPr>
              <a:r>
                <a:rPr lang="en-US" sz="1400" b="0" i="0" u="none" strike="noStrike" baseline="0">
                  <a:solidFill>
                    <a:srgbClr val="57585A"/>
                  </a:solidFill>
                  <a:latin typeface="AvenirNext-Regular"/>
                </a:rPr>
                <a:t>Minute Drive to Downtown Tampa</a:t>
              </a:r>
            </a:p>
            <a:p>
              <a:pPr algn="l">
                <a:spcAft>
                  <a:spcPts val="2000"/>
                </a:spcAft>
              </a:pPr>
              <a:r>
                <a:rPr lang="en-US" sz="1400" b="0" i="0" u="none" strike="noStrike" baseline="0">
                  <a:solidFill>
                    <a:srgbClr val="57585A"/>
                  </a:solidFill>
                  <a:latin typeface="AvenirNext-Regular"/>
                </a:rPr>
                <a:t>Minute Drive to Clearwater Beach </a:t>
              </a:r>
              <a:r>
                <a:rPr lang="en-US" sz="1400" b="1" i="0" u="sng" strike="noStrike" baseline="0">
                  <a:solidFill>
                    <a:schemeClr val="tx2"/>
                  </a:solidFill>
                  <a:latin typeface="AvenirNext-Regular"/>
                </a:rPr>
                <a:t>No. 1 Beach in America</a:t>
              </a:r>
              <a:r>
                <a:rPr lang="en-US" sz="1400" i="0" strike="noStrike" baseline="30000">
                  <a:solidFill>
                    <a:schemeClr val="tx2"/>
                  </a:solidFill>
                  <a:latin typeface="AvenirNext-Regular"/>
                </a:rPr>
                <a:t>*</a:t>
              </a:r>
              <a:endParaRPr lang="en-US" sz="1400" b="0" i="0" u="none" strike="noStrike" baseline="0">
                <a:solidFill>
                  <a:srgbClr val="57585A"/>
                </a:solidFill>
                <a:latin typeface="AvenirNext-Regular"/>
              </a:endParaRPr>
            </a:p>
            <a:p>
              <a:pPr algn="l">
                <a:spcAft>
                  <a:spcPts val="2000"/>
                </a:spcAft>
              </a:pPr>
              <a:r>
                <a:rPr lang="en-US" sz="1400" b="0" i="0" u="none" strike="noStrike" baseline="0">
                  <a:solidFill>
                    <a:srgbClr val="57585A"/>
                  </a:solidFill>
                  <a:latin typeface="AvenirNext-Regular"/>
                </a:rPr>
                <a:t>Minute Drive to Downtown St. Pete</a:t>
              </a:r>
            </a:p>
            <a:p>
              <a:pPr>
                <a:spcAft>
                  <a:spcPts val="2000"/>
                </a:spcAft>
              </a:pPr>
              <a:r>
                <a:rPr lang="en-US" sz="1400" b="0" i="0" u="none" strike="noStrike" baseline="0">
                  <a:solidFill>
                    <a:srgbClr val="57585A"/>
                  </a:solidFill>
                  <a:latin typeface="AvenirNext-Regular"/>
                </a:rPr>
                <a:t>Minute Drive to St. Pete Beach </a:t>
              </a:r>
              <a:r>
                <a:rPr lang="en-US" sz="1400" b="1" i="0" u="sng" strike="noStrike" baseline="0">
                  <a:solidFill>
                    <a:schemeClr val="tx2"/>
                  </a:solidFill>
                  <a:latin typeface="AvenirNext-Regular"/>
                </a:rPr>
                <a:t>No. 5 Beach in the World</a:t>
              </a:r>
              <a:r>
                <a:rPr lang="en-US" sz="1400" i="0" strike="noStrike" baseline="30000">
                  <a:solidFill>
                    <a:schemeClr val="tx2"/>
                  </a:solidFill>
                  <a:latin typeface="AvenirNext-Regular"/>
                </a:rPr>
                <a:t>**</a:t>
              </a:r>
            </a:p>
          </p:txBody>
        </p:sp>
      </p:grpSp>
      <p:sp>
        <p:nvSpPr>
          <p:cNvPr id="34" name="TextBox 33">
            <a:extLst>
              <a:ext uri="{FF2B5EF4-FFF2-40B4-BE49-F238E27FC236}">
                <a16:creationId xmlns:a16="http://schemas.microsoft.com/office/drawing/2014/main" id="{B8144B86-73A8-F49A-ACB3-EABABC1EF4E5}"/>
              </a:ext>
            </a:extLst>
          </p:cNvPr>
          <p:cNvSpPr txBox="1"/>
          <p:nvPr/>
        </p:nvSpPr>
        <p:spPr>
          <a:xfrm>
            <a:off x="819928" y="4023728"/>
            <a:ext cx="1161202" cy="338554"/>
          </a:xfrm>
          <a:prstGeom prst="rect">
            <a:avLst/>
          </a:prstGeom>
          <a:noFill/>
        </p:spPr>
        <p:txBody>
          <a:bodyPr wrap="square">
            <a:spAutoFit/>
          </a:bodyPr>
          <a:lstStyle/>
          <a:p>
            <a:pPr algn="r" rtl="0">
              <a:defRPr sz="1862" b="0" i="0" u="none" strike="noStrike" kern="1200" spc="0" baseline="0">
                <a:solidFill>
                  <a:srgbClr val="000000">
                    <a:lumMod val="65000"/>
                    <a:lumOff val="35000"/>
                  </a:srgbClr>
                </a:solidFill>
                <a:latin typeface="+mn-lt"/>
                <a:ea typeface="+mn-ea"/>
                <a:cs typeface="+mn-cs"/>
              </a:defRPr>
            </a:pPr>
            <a:r>
              <a:rPr lang="en-US" sz="1600" b="1">
                <a:solidFill>
                  <a:schemeClr val="tx2"/>
                </a:solidFill>
              </a:rPr>
              <a:t>EPPERSON</a:t>
            </a:r>
          </a:p>
        </p:txBody>
      </p:sp>
      <p:sp>
        <p:nvSpPr>
          <p:cNvPr id="36" name="TextBox 35">
            <a:extLst>
              <a:ext uri="{FF2B5EF4-FFF2-40B4-BE49-F238E27FC236}">
                <a16:creationId xmlns:a16="http://schemas.microsoft.com/office/drawing/2014/main" id="{C5505BAA-3A8C-2CD1-279C-E1E1C2F9C8DF}"/>
              </a:ext>
            </a:extLst>
          </p:cNvPr>
          <p:cNvSpPr txBox="1"/>
          <p:nvPr/>
        </p:nvSpPr>
        <p:spPr>
          <a:xfrm>
            <a:off x="2826955" y="4023728"/>
            <a:ext cx="1674615" cy="338554"/>
          </a:xfrm>
          <a:prstGeom prst="rect">
            <a:avLst/>
          </a:prstGeom>
          <a:noFill/>
        </p:spPr>
        <p:txBody>
          <a:bodyPr wrap="square">
            <a:spAutoFit/>
          </a:bodyPr>
          <a:lstStyle/>
          <a:p>
            <a:pPr algn="r" rtl="0">
              <a:defRPr sz="1862" b="0" i="0" u="none" strike="noStrike" kern="1200" spc="0" baseline="0">
                <a:solidFill>
                  <a:srgbClr val="000000">
                    <a:lumMod val="65000"/>
                    <a:lumOff val="35000"/>
                  </a:srgbClr>
                </a:solidFill>
                <a:latin typeface="+mn-lt"/>
                <a:ea typeface="+mn-ea"/>
                <a:cs typeface="+mn-cs"/>
              </a:defRPr>
            </a:pPr>
            <a:r>
              <a:rPr lang="en-US" sz="1600" b="1">
                <a:solidFill>
                  <a:schemeClr val="tx2"/>
                </a:solidFill>
              </a:rPr>
              <a:t>STARKEY RANCH</a:t>
            </a:r>
          </a:p>
        </p:txBody>
      </p:sp>
      <p:sp>
        <p:nvSpPr>
          <p:cNvPr id="40" name="TextBox 39">
            <a:extLst>
              <a:ext uri="{FF2B5EF4-FFF2-40B4-BE49-F238E27FC236}">
                <a16:creationId xmlns:a16="http://schemas.microsoft.com/office/drawing/2014/main" id="{89B44ED1-2483-BEED-97FF-0F510FC33A88}"/>
              </a:ext>
            </a:extLst>
          </p:cNvPr>
          <p:cNvSpPr txBox="1"/>
          <p:nvPr/>
        </p:nvSpPr>
        <p:spPr>
          <a:xfrm>
            <a:off x="7201261" y="5661662"/>
            <a:ext cx="1961964" cy="200055"/>
          </a:xfrm>
          <a:prstGeom prst="rect">
            <a:avLst/>
          </a:prstGeom>
          <a:noFill/>
        </p:spPr>
        <p:txBody>
          <a:bodyPr wrap="square">
            <a:spAutoFit/>
          </a:bodyPr>
          <a:lstStyle/>
          <a:p>
            <a:pPr>
              <a:spcAft>
                <a:spcPts val="2000"/>
              </a:spcAft>
            </a:pPr>
            <a:r>
              <a:rPr lang="en-US" sz="700" b="0" i="0" u="none" strike="noStrike" baseline="0">
                <a:solidFill>
                  <a:srgbClr val="57585A"/>
                </a:solidFill>
                <a:latin typeface="AvenirNext-Regular"/>
              </a:rPr>
              <a:t>Source: *</a:t>
            </a:r>
            <a:r>
              <a:rPr lang="en-US" sz="700" b="0" i="0" u="none" strike="noStrike" baseline="0" err="1">
                <a:solidFill>
                  <a:srgbClr val="57585A"/>
                </a:solidFill>
                <a:latin typeface="AvenirNext-Regular"/>
              </a:rPr>
              <a:t>Tripadvisor</a:t>
            </a:r>
            <a:r>
              <a:rPr lang="en-US" sz="700" b="0" i="0" u="none" strike="noStrike" baseline="0">
                <a:solidFill>
                  <a:srgbClr val="57585A"/>
                </a:solidFill>
                <a:latin typeface="AvenirNext-Regular"/>
              </a:rPr>
              <a:t>, 2019, **</a:t>
            </a:r>
            <a:r>
              <a:rPr lang="en-US" sz="700" b="0" i="0" u="none" strike="noStrike" baseline="0" err="1">
                <a:solidFill>
                  <a:srgbClr val="57585A"/>
                </a:solidFill>
                <a:latin typeface="AvenirNext-Regular"/>
              </a:rPr>
              <a:t>Tripadvisor</a:t>
            </a:r>
            <a:r>
              <a:rPr lang="en-US" sz="700" b="0" i="0" u="none" strike="noStrike" baseline="0">
                <a:solidFill>
                  <a:srgbClr val="57585A"/>
                </a:solidFill>
                <a:latin typeface="AvenirNext-Regular"/>
              </a:rPr>
              <a:t>, 2021</a:t>
            </a:r>
          </a:p>
        </p:txBody>
      </p:sp>
      <p:pic>
        <p:nvPicPr>
          <p:cNvPr id="11" name="Picture 10" descr="A black background with yellow text and money&#10;&#10;Description automatically generated">
            <a:extLst>
              <a:ext uri="{FF2B5EF4-FFF2-40B4-BE49-F238E27FC236}">
                <a16:creationId xmlns:a16="http://schemas.microsoft.com/office/drawing/2014/main" id="{3EFC1593-2BEE-7F3E-3650-EFA846E9D1A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209026" y="1270144"/>
            <a:ext cx="1838779" cy="1838779"/>
          </a:xfrm>
          <a:prstGeom prst="rect">
            <a:avLst/>
          </a:prstGeom>
        </p:spPr>
      </p:pic>
    </p:spTree>
    <p:extLst>
      <p:ext uri="{BB962C8B-B14F-4D97-AF65-F5344CB8AC3E}">
        <p14:creationId xmlns:p14="http://schemas.microsoft.com/office/powerpoint/2010/main" val="1257567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D517C8CF-39A9-EC52-CC87-FE3875C095BD}"/>
              </a:ext>
            </a:extLst>
          </p:cNvPr>
          <p:cNvGrpSpPr/>
          <p:nvPr/>
        </p:nvGrpSpPr>
        <p:grpSpPr>
          <a:xfrm>
            <a:off x="5821904" y="0"/>
            <a:ext cx="6370096" cy="6858000"/>
            <a:chOff x="5821904" y="0"/>
            <a:chExt cx="6370096" cy="6858000"/>
          </a:xfrm>
        </p:grpSpPr>
        <p:pic>
          <p:nvPicPr>
            <p:cNvPr id="11" name="Picture 10">
              <a:extLst>
                <a:ext uri="{FF2B5EF4-FFF2-40B4-BE49-F238E27FC236}">
                  <a16:creationId xmlns:a16="http://schemas.microsoft.com/office/drawing/2014/main" id="{40C241F8-FEF8-8409-8AAD-EEB6852FEFE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821904" y="0"/>
              <a:ext cx="6370096" cy="6858000"/>
            </a:xfrm>
            <a:prstGeom prst="rect">
              <a:avLst/>
            </a:prstGeom>
          </p:spPr>
        </p:pic>
        <p:grpSp>
          <p:nvGrpSpPr>
            <p:cNvPr id="19" name="Group 18">
              <a:extLst>
                <a:ext uri="{FF2B5EF4-FFF2-40B4-BE49-F238E27FC236}">
                  <a16:creationId xmlns:a16="http://schemas.microsoft.com/office/drawing/2014/main" id="{63498091-DCAB-9FEE-A415-4937136A4590}"/>
                </a:ext>
              </a:extLst>
            </p:cNvPr>
            <p:cNvGrpSpPr/>
            <p:nvPr/>
          </p:nvGrpSpPr>
          <p:grpSpPr>
            <a:xfrm>
              <a:off x="7241722" y="4465562"/>
              <a:ext cx="3295517" cy="1046919"/>
              <a:chOff x="7241722" y="4465562"/>
              <a:chExt cx="3295517" cy="1046919"/>
            </a:xfrm>
          </p:grpSpPr>
          <p:pic>
            <p:nvPicPr>
              <p:cNvPr id="7" name="Picture 6" descr="Icon&#10;&#10;Description automatically generated">
                <a:extLst>
                  <a:ext uri="{FF2B5EF4-FFF2-40B4-BE49-F238E27FC236}">
                    <a16:creationId xmlns:a16="http://schemas.microsoft.com/office/drawing/2014/main" id="{A9A0C07A-1B1A-BFC2-4629-A42324FFBB2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63116" y="4818092"/>
                <a:ext cx="243754" cy="365125"/>
              </a:xfrm>
              <a:prstGeom prst="rect">
                <a:avLst/>
              </a:prstGeom>
            </p:spPr>
          </p:pic>
          <p:pic>
            <p:nvPicPr>
              <p:cNvPr id="10" name="Picture 9" descr="Icon&#10;&#10;Description automatically generated">
                <a:extLst>
                  <a:ext uri="{FF2B5EF4-FFF2-40B4-BE49-F238E27FC236}">
                    <a16:creationId xmlns:a16="http://schemas.microsoft.com/office/drawing/2014/main" id="{5E9C460D-B885-0AD6-FD25-9D7006127F8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52943" y="5083698"/>
                <a:ext cx="243754" cy="365125"/>
              </a:xfrm>
              <a:prstGeom prst="rect">
                <a:avLst/>
              </a:prstGeom>
            </p:spPr>
          </p:pic>
          <p:pic>
            <p:nvPicPr>
              <p:cNvPr id="13" name="Picture 12" descr="Icon&#10;&#10;Description automatically generated">
                <a:extLst>
                  <a:ext uri="{FF2B5EF4-FFF2-40B4-BE49-F238E27FC236}">
                    <a16:creationId xmlns:a16="http://schemas.microsoft.com/office/drawing/2014/main" id="{615FF835-6B28-87F6-6638-D97A28B831A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69308" y="4633046"/>
                <a:ext cx="243754" cy="365125"/>
              </a:xfrm>
              <a:prstGeom prst="rect">
                <a:avLst/>
              </a:prstGeom>
            </p:spPr>
          </p:pic>
          <p:sp>
            <p:nvSpPr>
              <p:cNvPr id="14" name="TextBox 13">
                <a:extLst>
                  <a:ext uri="{FF2B5EF4-FFF2-40B4-BE49-F238E27FC236}">
                    <a16:creationId xmlns:a16="http://schemas.microsoft.com/office/drawing/2014/main" id="{9296D570-BB18-3246-589D-261326F68A0F}"/>
                  </a:ext>
                </a:extLst>
              </p:cNvPr>
              <p:cNvSpPr txBox="1"/>
              <p:nvPr/>
            </p:nvSpPr>
            <p:spPr>
              <a:xfrm>
                <a:off x="8676644" y="4598104"/>
                <a:ext cx="1819722" cy="246221"/>
              </a:xfrm>
              <a:prstGeom prst="rect">
                <a:avLst/>
              </a:prstGeom>
              <a:noFill/>
            </p:spPr>
            <p:txBody>
              <a:bodyPr wrap="square">
                <a:spAutoFit/>
              </a:bodyPr>
              <a:lstStyle/>
              <a:p>
                <a:pPr rtl="0">
                  <a:defRPr sz="1862" b="0" i="0" u="none" strike="noStrike" kern="1200" spc="0" baseline="0">
                    <a:solidFill>
                      <a:srgbClr val="000000">
                        <a:lumMod val="65000"/>
                        <a:lumOff val="35000"/>
                      </a:srgbClr>
                    </a:solidFill>
                    <a:latin typeface="+mn-lt"/>
                    <a:ea typeface="+mn-ea"/>
                    <a:cs typeface="+mn-cs"/>
                  </a:defRPr>
                </a:pPr>
                <a:r>
                  <a:rPr lang="en-US" sz="1000" b="1">
                    <a:solidFill>
                      <a:schemeClr val="bg1"/>
                    </a:solidFill>
                  </a:rPr>
                  <a:t>Tampa International Airport</a:t>
                </a:r>
              </a:p>
            </p:txBody>
          </p:sp>
          <p:sp>
            <p:nvSpPr>
              <p:cNvPr id="16" name="TextBox 15">
                <a:extLst>
                  <a:ext uri="{FF2B5EF4-FFF2-40B4-BE49-F238E27FC236}">
                    <a16:creationId xmlns:a16="http://schemas.microsoft.com/office/drawing/2014/main" id="{2E8B892A-9113-7DF0-4BB1-7906209F3020}"/>
                  </a:ext>
                </a:extLst>
              </p:cNvPr>
              <p:cNvSpPr txBox="1"/>
              <p:nvPr/>
            </p:nvSpPr>
            <p:spPr>
              <a:xfrm>
                <a:off x="7241722" y="4465562"/>
                <a:ext cx="1419609" cy="400110"/>
              </a:xfrm>
              <a:prstGeom prst="rect">
                <a:avLst/>
              </a:prstGeom>
              <a:noFill/>
            </p:spPr>
            <p:txBody>
              <a:bodyPr wrap="square">
                <a:spAutoFit/>
              </a:bodyPr>
              <a:lstStyle/>
              <a:p>
                <a:pPr rtl="0">
                  <a:defRPr sz="1862" b="0" i="0" u="none" strike="noStrike" kern="1200" spc="0" baseline="0">
                    <a:solidFill>
                      <a:srgbClr val="000000">
                        <a:lumMod val="65000"/>
                        <a:lumOff val="35000"/>
                      </a:srgbClr>
                    </a:solidFill>
                    <a:latin typeface="+mn-lt"/>
                    <a:ea typeface="+mn-ea"/>
                    <a:cs typeface="+mn-cs"/>
                  </a:defRPr>
                </a:pPr>
                <a:r>
                  <a:rPr lang="en-US" sz="1000" b="1">
                    <a:solidFill>
                      <a:schemeClr val="bg1"/>
                    </a:solidFill>
                  </a:rPr>
                  <a:t>St. Pete/Clearwater     International Airport</a:t>
                </a:r>
              </a:p>
            </p:txBody>
          </p:sp>
          <p:sp>
            <p:nvSpPr>
              <p:cNvPr id="18" name="TextBox 17">
                <a:extLst>
                  <a:ext uri="{FF2B5EF4-FFF2-40B4-BE49-F238E27FC236}">
                    <a16:creationId xmlns:a16="http://schemas.microsoft.com/office/drawing/2014/main" id="{FE3DAFED-4362-C480-F391-03B96FBAC1B8}"/>
                  </a:ext>
                </a:extLst>
              </p:cNvPr>
              <p:cNvSpPr txBox="1"/>
              <p:nvPr/>
            </p:nvSpPr>
            <p:spPr>
              <a:xfrm>
                <a:off x="9445819" y="5266260"/>
                <a:ext cx="1091420" cy="246221"/>
              </a:xfrm>
              <a:prstGeom prst="rect">
                <a:avLst/>
              </a:prstGeom>
              <a:noFill/>
            </p:spPr>
            <p:txBody>
              <a:bodyPr wrap="square">
                <a:spAutoFit/>
              </a:bodyPr>
              <a:lstStyle/>
              <a:p>
                <a:pPr rtl="0">
                  <a:defRPr sz="1862" b="0" i="0" u="none" strike="noStrike" kern="1200" spc="0" baseline="0">
                    <a:solidFill>
                      <a:srgbClr val="000000">
                        <a:lumMod val="65000"/>
                        <a:lumOff val="35000"/>
                      </a:srgbClr>
                    </a:solidFill>
                    <a:latin typeface="+mn-lt"/>
                    <a:ea typeface="+mn-ea"/>
                    <a:cs typeface="+mn-cs"/>
                  </a:defRPr>
                </a:pPr>
                <a:r>
                  <a:rPr lang="en-US" sz="1000" b="1">
                    <a:solidFill>
                      <a:schemeClr val="bg1"/>
                    </a:solidFill>
                  </a:rPr>
                  <a:t>Port Tampa Bay</a:t>
                </a:r>
              </a:p>
            </p:txBody>
          </p:sp>
        </p:grpSp>
      </p:grpSp>
      <p:sp>
        <p:nvSpPr>
          <p:cNvPr id="20" name="TextBox 19">
            <a:extLst>
              <a:ext uri="{FF2B5EF4-FFF2-40B4-BE49-F238E27FC236}">
                <a16:creationId xmlns:a16="http://schemas.microsoft.com/office/drawing/2014/main" id="{139E1C72-17EF-2482-B1E0-4E5389528F8B}"/>
              </a:ext>
            </a:extLst>
          </p:cNvPr>
          <p:cNvSpPr txBox="1"/>
          <p:nvPr/>
        </p:nvSpPr>
        <p:spPr>
          <a:xfrm>
            <a:off x="8707233" y="3391761"/>
            <a:ext cx="1091420" cy="246221"/>
          </a:xfrm>
          <a:prstGeom prst="rect">
            <a:avLst/>
          </a:prstGeom>
          <a:noFill/>
        </p:spPr>
        <p:txBody>
          <a:bodyPr wrap="square">
            <a:spAutoFit/>
          </a:bodyPr>
          <a:lstStyle/>
          <a:p>
            <a:pPr rtl="0">
              <a:defRPr sz="1862" b="0" i="0" u="none" strike="noStrike" kern="1200" spc="0" baseline="0">
                <a:solidFill>
                  <a:srgbClr val="000000">
                    <a:lumMod val="65000"/>
                    <a:lumOff val="35000"/>
                  </a:srgbClr>
                </a:solidFill>
                <a:latin typeface="+mn-lt"/>
                <a:ea typeface="+mn-ea"/>
                <a:cs typeface="+mn-cs"/>
              </a:defRPr>
            </a:pPr>
            <a:r>
              <a:rPr lang="en-US" sz="1000" b="1">
                <a:solidFill>
                  <a:schemeClr val="bg1"/>
                </a:solidFill>
              </a:rPr>
              <a:t>15-Minute Drive</a:t>
            </a:r>
          </a:p>
        </p:txBody>
      </p:sp>
      <p:sp>
        <p:nvSpPr>
          <p:cNvPr id="21" name="TextBox 20">
            <a:extLst>
              <a:ext uri="{FF2B5EF4-FFF2-40B4-BE49-F238E27FC236}">
                <a16:creationId xmlns:a16="http://schemas.microsoft.com/office/drawing/2014/main" id="{0CBD5620-C763-FB9B-A2E8-CCB18C8B33F1}"/>
              </a:ext>
            </a:extLst>
          </p:cNvPr>
          <p:cNvSpPr txBox="1"/>
          <p:nvPr/>
        </p:nvSpPr>
        <p:spPr>
          <a:xfrm>
            <a:off x="9429398" y="2684116"/>
            <a:ext cx="1091420" cy="246221"/>
          </a:xfrm>
          <a:prstGeom prst="rect">
            <a:avLst/>
          </a:prstGeom>
          <a:noFill/>
        </p:spPr>
        <p:txBody>
          <a:bodyPr wrap="square">
            <a:spAutoFit/>
          </a:bodyPr>
          <a:lstStyle/>
          <a:p>
            <a:pPr rtl="0">
              <a:defRPr sz="1862" b="0" i="0" u="none" strike="noStrike" kern="1200" spc="0" baseline="0">
                <a:solidFill>
                  <a:srgbClr val="000000">
                    <a:lumMod val="65000"/>
                    <a:lumOff val="35000"/>
                  </a:srgbClr>
                </a:solidFill>
                <a:latin typeface="+mn-lt"/>
                <a:ea typeface="+mn-ea"/>
                <a:cs typeface="+mn-cs"/>
              </a:defRPr>
            </a:pPr>
            <a:r>
              <a:rPr lang="en-US" sz="1000" b="1">
                <a:solidFill>
                  <a:schemeClr val="bg1"/>
                </a:solidFill>
              </a:rPr>
              <a:t>30-Minute Drive</a:t>
            </a:r>
          </a:p>
        </p:txBody>
      </p:sp>
      <p:sp>
        <p:nvSpPr>
          <p:cNvPr id="22" name="TextBox 21">
            <a:extLst>
              <a:ext uri="{FF2B5EF4-FFF2-40B4-BE49-F238E27FC236}">
                <a16:creationId xmlns:a16="http://schemas.microsoft.com/office/drawing/2014/main" id="{922F7E2D-CC11-431D-C8FB-8A01EB2908D0}"/>
              </a:ext>
            </a:extLst>
          </p:cNvPr>
          <p:cNvSpPr txBox="1"/>
          <p:nvPr/>
        </p:nvSpPr>
        <p:spPr>
          <a:xfrm>
            <a:off x="9503650" y="1215257"/>
            <a:ext cx="1091420" cy="246221"/>
          </a:xfrm>
          <a:prstGeom prst="rect">
            <a:avLst/>
          </a:prstGeom>
          <a:noFill/>
        </p:spPr>
        <p:txBody>
          <a:bodyPr wrap="square">
            <a:spAutoFit/>
          </a:bodyPr>
          <a:lstStyle/>
          <a:p>
            <a:pPr rtl="0">
              <a:defRPr sz="1862" b="0" i="0" u="none" strike="noStrike" kern="1200" spc="0" baseline="0">
                <a:solidFill>
                  <a:srgbClr val="000000">
                    <a:lumMod val="65000"/>
                    <a:lumOff val="35000"/>
                  </a:srgbClr>
                </a:solidFill>
                <a:latin typeface="+mn-lt"/>
                <a:ea typeface="+mn-ea"/>
                <a:cs typeface="+mn-cs"/>
              </a:defRPr>
            </a:pPr>
            <a:r>
              <a:rPr lang="en-US" sz="1000" b="1">
                <a:solidFill>
                  <a:schemeClr val="bg1"/>
                </a:solidFill>
              </a:rPr>
              <a:t>45-Minute Drive</a:t>
            </a:r>
          </a:p>
        </p:txBody>
      </p:sp>
      <p:sp>
        <p:nvSpPr>
          <p:cNvPr id="2" name="Title 1">
            <a:extLst>
              <a:ext uri="{FF2B5EF4-FFF2-40B4-BE49-F238E27FC236}">
                <a16:creationId xmlns:a16="http://schemas.microsoft.com/office/drawing/2014/main" id="{D543047E-FBFD-4F79-BCA5-10E69740F030}"/>
              </a:ext>
            </a:extLst>
          </p:cNvPr>
          <p:cNvSpPr>
            <a:spLocks noGrp="1"/>
          </p:cNvSpPr>
          <p:nvPr>
            <p:ph type="title"/>
          </p:nvPr>
        </p:nvSpPr>
        <p:spPr>
          <a:xfrm>
            <a:off x="539628" y="2373"/>
            <a:ext cx="8932834" cy="1236994"/>
          </a:xfrm>
        </p:spPr>
        <p:txBody>
          <a:bodyPr/>
          <a:lstStyle/>
          <a:p>
            <a:r>
              <a:rPr lang="en-US">
                <a:latin typeface="TW Cen MT"/>
              </a:rPr>
              <a:t>ACCESS &amp; MOBILITY</a:t>
            </a:r>
          </a:p>
        </p:txBody>
      </p:sp>
      <p:sp>
        <p:nvSpPr>
          <p:cNvPr id="3" name="Date Placeholder 2">
            <a:extLst>
              <a:ext uri="{FF2B5EF4-FFF2-40B4-BE49-F238E27FC236}">
                <a16:creationId xmlns:a16="http://schemas.microsoft.com/office/drawing/2014/main" id="{4A325E9C-6D27-6149-B34D-1A7DD4B1A4C0}"/>
              </a:ext>
            </a:extLst>
          </p:cNvPr>
          <p:cNvSpPr>
            <a:spLocks noGrp="1"/>
          </p:cNvSpPr>
          <p:nvPr>
            <p:ph type="dt" sz="half" idx="10"/>
          </p:nvPr>
        </p:nvSpPr>
        <p:spPr/>
        <p:txBody>
          <a:bodyPr/>
          <a:lstStyle/>
          <a:p>
            <a:fld id="{6B4C5884-29BB-AC43-80DD-E1A5FAA03130}" type="datetime1">
              <a:rPr lang="en-US" smtClean="0"/>
              <a:t>2/22/2024</a:t>
            </a:fld>
            <a:endParaRPr lang="en-US"/>
          </a:p>
        </p:txBody>
      </p:sp>
      <p:sp>
        <p:nvSpPr>
          <p:cNvPr id="4" name="Footer Placeholder 3">
            <a:extLst>
              <a:ext uri="{FF2B5EF4-FFF2-40B4-BE49-F238E27FC236}">
                <a16:creationId xmlns:a16="http://schemas.microsoft.com/office/drawing/2014/main" id="{093A83D0-DB08-F443-A63A-E16EA4CC9C52}"/>
              </a:ext>
            </a:extLst>
          </p:cNvPr>
          <p:cNvSpPr>
            <a:spLocks noGrp="1"/>
          </p:cNvSpPr>
          <p:nvPr>
            <p:ph type="ftr" sz="quarter" idx="11"/>
          </p:nvPr>
        </p:nvSpPr>
        <p:spPr>
          <a:xfrm>
            <a:off x="4038600" y="6357763"/>
            <a:ext cx="4114800" cy="365125"/>
          </a:xfrm>
        </p:spPr>
        <p:txBody>
          <a:bodyPr/>
          <a:lstStyle/>
          <a:p>
            <a:r>
              <a:rPr lang="en-US"/>
              <a:t>PASCO COUNTY, FLORIDA, USA</a:t>
            </a:r>
          </a:p>
        </p:txBody>
      </p:sp>
      <p:sp>
        <p:nvSpPr>
          <p:cNvPr id="5" name="Slide Number Placeholder 4">
            <a:extLst>
              <a:ext uri="{FF2B5EF4-FFF2-40B4-BE49-F238E27FC236}">
                <a16:creationId xmlns:a16="http://schemas.microsoft.com/office/drawing/2014/main" id="{A7DFE594-D654-1149-885C-D2CCBDE26E75}"/>
              </a:ext>
            </a:extLst>
          </p:cNvPr>
          <p:cNvSpPr>
            <a:spLocks noGrp="1"/>
          </p:cNvSpPr>
          <p:nvPr>
            <p:ph type="sldNum" sz="quarter" idx="12"/>
          </p:nvPr>
        </p:nvSpPr>
        <p:spPr/>
        <p:txBody>
          <a:bodyPr/>
          <a:lstStyle/>
          <a:p>
            <a:fld id="{294A09A9-5501-47C1-A89A-A340965A2BE2}" type="slidenum">
              <a:rPr lang="en-US" smtClean="0"/>
              <a:pPr/>
              <a:t>4</a:t>
            </a:fld>
            <a:endParaRPr lang="en-US"/>
          </a:p>
        </p:txBody>
      </p:sp>
      <p:pic>
        <p:nvPicPr>
          <p:cNvPr id="39" name="Picture 38">
            <a:extLst>
              <a:ext uri="{FF2B5EF4-FFF2-40B4-BE49-F238E27FC236}">
                <a16:creationId xmlns:a16="http://schemas.microsoft.com/office/drawing/2014/main" id="{0F7BA925-9462-65A7-3D48-666044EC1C4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50920" y="4289875"/>
            <a:ext cx="2174008" cy="954709"/>
          </a:xfrm>
          <a:prstGeom prst="rect">
            <a:avLst/>
          </a:prstGeom>
        </p:spPr>
      </p:pic>
      <p:sp>
        <p:nvSpPr>
          <p:cNvPr id="42" name="TextBox 41">
            <a:extLst>
              <a:ext uri="{FF2B5EF4-FFF2-40B4-BE49-F238E27FC236}">
                <a16:creationId xmlns:a16="http://schemas.microsoft.com/office/drawing/2014/main" id="{56FE29EC-1B9B-7B8A-2EA1-7A75D7F59C16}"/>
              </a:ext>
            </a:extLst>
          </p:cNvPr>
          <p:cNvSpPr txBox="1"/>
          <p:nvPr/>
        </p:nvSpPr>
        <p:spPr>
          <a:xfrm>
            <a:off x="539628" y="2809595"/>
            <a:ext cx="5266963" cy="1200329"/>
          </a:xfrm>
          <a:prstGeom prst="rect">
            <a:avLst/>
          </a:prstGeom>
          <a:noFill/>
        </p:spPr>
        <p:txBody>
          <a:bodyPr wrap="square">
            <a:spAutoFit/>
          </a:bodyPr>
          <a:lstStyle/>
          <a:p>
            <a:r>
              <a:rPr lang="en-US">
                <a:solidFill>
                  <a:srgbClr val="57585A"/>
                </a:solidFill>
                <a:latin typeface="AvenirNext-Regular"/>
              </a:rPr>
              <a:t>A 30-minute commute from the center of the county gives you access to a labor pool of 1,711,710 workers that possess a wide array</a:t>
            </a:r>
          </a:p>
          <a:p>
            <a:r>
              <a:rPr lang="en-US">
                <a:solidFill>
                  <a:srgbClr val="57585A"/>
                </a:solidFill>
                <a:latin typeface="AvenirNext-Regular"/>
              </a:rPr>
              <a:t>of experience and skills.</a:t>
            </a:r>
            <a:endParaRPr lang="en-US" sz="1200">
              <a:solidFill>
                <a:srgbClr val="000000">
                  <a:lumMod val="65000"/>
                  <a:lumOff val="35000"/>
                </a:srgbClr>
              </a:solidFill>
            </a:endParaRPr>
          </a:p>
        </p:txBody>
      </p:sp>
      <p:sp>
        <p:nvSpPr>
          <p:cNvPr id="44" name="TextBox 43">
            <a:extLst>
              <a:ext uri="{FF2B5EF4-FFF2-40B4-BE49-F238E27FC236}">
                <a16:creationId xmlns:a16="http://schemas.microsoft.com/office/drawing/2014/main" id="{ED7C09B0-2644-1405-E645-54CBBC597364}"/>
              </a:ext>
            </a:extLst>
          </p:cNvPr>
          <p:cNvSpPr txBox="1"/>
          <p:nvPr/>
        </p:nvSpPr>
        <p:spPr>
          <a:xfrm>
            <a:off x="1654761" y="5421485"/>
            <a:ext cx="3228973" cy="338554"/>
          </a:xfrm>
          <a:prstGeom prst="rect">
            <a:avLst/>
          </a:prstGeom>
          <a:noFill/>
        </p:spPr>
        <p:txBody>
          <a:bodyPr wrap="square">
            <a:spAutoFit/>
          </a:bodyPr>
          <a:lstStyle/>
          <a:p>
            <a:pPr algn="ctr" rtl="0">
              <a:defRPr sz="1862" b="0" i="0" u="none" strike="noStrike" kern="1200" spc="0" baseline="0">
                <a:solidFill>
                  <a:srgbClr val="000000">
                    <a:lumMod val="65000"/>
                    <a:lumOff val="35000"/>
                  </a:srgbClr>
                </a:solidFill>
                <a:latin typeface="+mn-lt"/>
                <a:ea typeface="+mn-ea"/>
                <a:cs typeface="+mn-cs"/>
              </a:defRPr>
            </a:pPr>
            <a:r>
              <a:rPr lang="en-US" sz="1600" b="1">
                <a:solidFill>
                  <a:schemeClr val="tx2"/>
                </a:solidFill>
              </a:rPr>
              <a:t>30-Minute Average Drive Time</a:t>
            </a:r>
            <a:endParaRPr lang="en-US" sz="1600"/>
          </a:p>
        </p:txBody>
      </p:sp>
      <p:sp>
        <p:nvSpPr>
          <p:cNvPr id="12" name="TextBox 11">
            <a:extLst>
              <a:ext uri="{FF2B5EF4-FFF2-40B4-BE49-F238E27FC236}">
                <a16:creationId xmlns:a16="http://schemas.microsoft.com/office/drawing/2014/main" id="{11BBB972-C18D-D9F3-CD7E-D2F1D401ACE3}"/>
              </a:ext>
            </a:extLst>
          </p:cNvPr>
          <p:cNvSpPr txBox="1"/>
          <p:nvPr/>
        </p:nvSpPr>
        <p:spPr>
          <a:xfrm>
            <a:off x="554941" y="1228417"/>
            <a:ext cx="5950634" cy="1200329"/>
          </a:xfrm>
          <a:prstGeom prst="rect">
            <a:avLst/>
          </a:prstGeom>
          <a:noFill/>
        </p:spPr>
        <p:txBody>
          <a:bodyPr wrap="square">
            <a:spAutoFit/>
          </a:bodyPr>
          <a:lstStyle/>
          <a:p>
            <a:r>
              <a:rPr lang="en-US">
                <a:solidFill>
                  <a:srgbClr val="57585A"/>
                </a:solidFill>
                <a:latin typeface="AvenirNext-Regular"/>
              </a:rPr>
              <a:t>Quick access to the Tampa Bay region’s assets such as Tampa International Airport, Port Tampa Bay, St. Pete International Airport, public and private universities and colleges, plenty of entertainment options including professional sports teams. </a:t>
            </a:r>
            <a:endParaRPr lang="en-US" sz="1200">
              <a:solidFill>
                <a:srgbClr val="000000">
                  <a:lumMod val="65000"/>
                  <a:lumOff val="35000"/>
                </a:srgbClr>
              </a:solidFill>
            </a:endParaRPr>
          </a:p>
        </p:txBody>
      </p:sp>
    </p:spTree>
    <p:extLst>
      <p:ext uri="{BB962C8B-B14F-4D97-AF65-F5344CB8AC3E}">
        <p14:creationId xmlns:p14="http://schemas.microsoft.com/office/powerpoint/2010/main" val="436327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3047E-FBFD-4F79-BCA5-10E69740F030}"/>
              </a:ext>
            </a:extLst>
          </p:cNvPr>
          <p:cNvSpPr>
            <a:spLocks noGrp="1"/>
          </p:cNvSpPr>
          <p:nvPr>
            <p:ph type="title"/>
          </p:nvPr>
        </p:nvSpPr>
        <p:spPr>
          <a:xfrm>
            <a:off x="610687" y="3033"/>
            <a:ext cx="8932834" cy="1236994"/>
          </a:xfrm>
        </p:spPr>
        <p:txBody>
          <a:bodyPr/>
          <a:lstStyle/>
          <a:p>
            <a:r>
              <a:rPr lang="en-US">
                <a:latin typeface="TW Cen MT"/>
              </a:rPr>
              <a:t>FLORIDA TAX CLIMATE</a:t>
            </a:r>
          </a:p>
        </p:txBody>
      </p:sp>
      <p:sp>
        <p:nvSpPr>
          <p:cNvPr id="3" name="Date Placeholder 2">
            <a:extLst>
              <a:ext uri="{FF2B5EF4-FFF2-40B4-BE49-F238E27FC236}">
                <a16:creationId xmlns:a16="http://schemas.microsoft.com/office/drawing/2014/main" id="{4A325E9C-6D27-6149-B34D-1A7DD4B1A4C0}"/>
              </a:ext>
            </a:extLst>
          </p:cNvPr>
          <p:cNvSpPr>
            <a:spLocks noGrp="1"/>
          </p:cNvSpPr>
          <p:nvPr>
            <p:ph type="dt" sz="half" idx="10"/>
          </p:nvPr>
        </p:nvSpPr>
        <p:spPr/>
        <p:txBody>
          <a:bodyPr/>
          <a:lstStyle/>
          <a:p>
            <a:fld id="{6B4C5884-29BB-AC43-80DD-E1A5FAA03130}" type="datetime1">
              <a:rPr lang="en-US" smtClean="0"/>
              <a:t>2/22/2024</a:t>
            </a:fld>
            <a:endParaRPr lang="en-US"/>
          </a:p>
        </p:txBody>
      </p:sp>
      <p:sp>
        <p:nvSpPr>
          <p:cNvPr id="4" name="Footer Placeholder 3">
            <a:extLst>
              <a:ext uri="{FF2B5EF4-FFF2-40B4-BE49-F238E27FC236}">
                <a16:creationId xmlns:a16="http://schemas.microsoft.com/office/drawing/2014/main" id="{093A83D0-DB08-F443-A63A-E16EA4CC9C52}"/>
              </a:ext>
            </a:extLst>
          </p:cNvPr>
          <p:cNvSpPr>
            <a:spLocks noGrp="1"/>
          </p:cNvSpPr>
          <p:nvPr>
            <p:ph type="ftr" sz="quarter" idx="11"/>
          </p:nvPr>
        </p:nvSpPr>
        <p:spPr>
          <a:xfrm>
            <a:off x="4038600" y="6357763"/>
            <a:ext cx="4114800" cy="365125"/>
          </a:xfrm>
        </p:spPr>
        <p:txBody>
          <a:bodyPr/>
          <a:lstStyle/>
          <a:p>
            <a:r>
              <a:rPr lang="en-US"/>
              <a:t>PASCO COUNTY, FLORIDA, USA</a:t>
            </a:r>
          </a:p>
        </p:txBody>
      </p:sp>
      <p:sp>
        <p:nvSpPr>
          <p:cNvPr id="5" name="Slide Number Placeholder 4">
            <a:extLst>
              <a:ext uri="{FF2B5EF4-FFF2-40B4-BE49-F238E27FC236}">
                <a16:creationId xmlns:a16="http://schemas.microsoft.com/office/drawing/2014/main" id="{A7DFE594-D654-1149-885C-D2CCBDE26E75}"/>
              </a:ext>
            </a:extLst>
          </p:cNvPr>
          <p:cNvSpPr>
            <a:spLocks noGrp="1"/>
          </p:cNvSpPr>
          <p:nvPr>
            <p:ph type="sldNum" sz="quarter" idx="12"/>
          </p:nvPr>
        </p:nvSpPr>
        <p:spPr/>
        <p:txBody>
          <a:bodyPr/>
          <a:lstStyle/>
          <a:p>
            <a:fld id="{294A09A9-5501-47C1-A89A-A340965A2BE2}" type="slidenum">
              <a:rPr lang="en-US" smtClean="0"/>
              <a:pPr/>
              <a:t>5</a:t>
            </a:fld>
            <a:endParaRPr lang="en-US"/>
          </a:p>
        </p:txBody>
      </p:sp>
      <p:grpSp>
        <p:nvGrpSpPr>
          <p:cNvPr id="9" name="Group 8">
            <a:extLst>
              <a:ext uri="{FF2B5EF4-FFF2-40B4-BE49-F238E27FC236}">
                <a16:creationId xmlns:a16="http://schemas.microsoft.com/office/drawing/2014/main" id="{C38C16C2-B850-5D1B-62A3-16B6DC1EB770}"/>
              </a:ext>
            </a:extLst>
          </p:cNvPr>
          <p:cNvGrpSpPr/>
          <p:nvPr/>
        </p:nvGrpSpPr>
        <p:grpSpPr>
          <a:xfrm>
            <a:off x="1035783" y="1439534"/>
            <a:ext cx="7572897" cy="4011390"/>
            <a:chOff x="961503" y="1209270"/>
            <a:chExt cx="7572897" cy="4011390"/>
          </a:xfrm>
        </p:grpSpPr>
        <p:grpSp>
          <p:nvGrpSpPr>
            <p:cNvPr id="28" name="Group 27">
              <a:extLst>
                <a:ext uri="{FF2B5EF4-FFF2-40B4-BE49-F238E27FC236}">
                  <a16:creationId xmlns:a16="http://schemas.microsoft.com/office/drawing/2014/main" id="{1072711D-EC71-F26E-9DB9-F5596D1594E6}"/>
                </a:ext>
              </a:extLst>
            </p:cNvPr>
            <p:cNvGrpSpPr/>
            <p:nvPr/>
          </p:nvGrpSpPr>
          <p:grpSpPr>
            <a:xfrm>
              <a:off x="961503" y="1209270"/>
              <a:ext cx="7191896" cy="2790419"/>
              <a:chOff x="5299180" y="4239872"/>
              <a:chExt cx="3112356" cy="1071226"/>
            </a:xfrm>
          </p:grpSpPr>
          <p:sp>
            <p:nvSpPr>
              <p:cNvPr id="13" name="TextBox 12">
                <a:extLst>
                  <a:ext uri="{FF2B5EF4-FFF2-40B4-BE49-F238E27FC236}">
                    <a16:creationId xmlns:a16="http://schemas.microsoft.com/office/drawing/2014/main" id="{75027335-1F96-4174-BD95-B3F7275ED6F7}"/>
                  </a:ext>
                </a:extLst>
              </p:cNvPr>
              <p:cNvSpPr txBox="1"/>
              <p:nvPr/>
            </p:nvSpPr>
            <p:spPr>
              <a:xfrm>
                <a:off x="5299180" y="4239872"/>
                <a:ext cx="796260" cy="484667"/>
              </a:xfrm>
              <a:prstGeom prst="rect">
                <a:avLst/>
              </a:prstGeom>
              <a:noFill/>
            </p:spPr>
            <p:txBody>
              <a:bodyPr wrap="square">
                <a:spAutoFit/>
              </a:bodyPr>
              <a:lstStyle/>
              <a:p>
                <a:pPr algn="r" rtl="0">
                  <a:defRPr sz="1862" b="0" i="0" u="none" strike="noStrike" kern="1200" spc="0" baseline="0">
                    <a:solidFill>
                      <a:srgbClr val="000000">
                        <a:lumMod val="65000"/>
                        <a:lumOff val="35000"/>
                      </a:srgbClr>
                    </a:solidFill>
                    <a:latin typeface="+mn-lt"/>
                    <a:ea typeface="+mn-ea"/>
                    <a:cs typeface="+mn-cs"/>
                  </a:defRPr>
                </a:pPr>
                <a:r>
                  <a:rPr lang="en-US" sz="5400" b="1">
                    <a:solidFill>
                      <a:schemeClr val="tx2"/>
                    </a:solidFill>
                  </a:rPr>
                  <a:t>0</a:t>
                </a:r>
                <a:r>
                  <a:rPr lang="en-US" sz="3600" b="1">
                    <a:solidFill>
                      <a:schemeClr val="tx2"/>
                    </a:solidFill>
                  </a:rPr>
                  <a:t>%</a:t>
                </a:r>
                <a:endParaRPr lang="en-US" sz="3600"/>
              </a:p>
            </p:txBody>
          </p:sp>
          <p:sp>
            <p:nvSpPr>
              <p:cNvPr id="14" name="TextBox 13">
                <a:extLst>
                  <a:ext uri="{FF2B5EF4-FFF2-40B4-BE49-F238E27FC236}">
                    <a16:creationId xmlns:a16="http://schemas.microsoft.com/office/drawing/2014/main" id="{66ACADE8-F946-4E30-ABA7-0AC89F1C66C2}"/>
                  </a:ext>
                </a:extLst>
              </p:cNvPr>
              <p:cNvSpPr txBox="1"/>
              <p:nvPr/>
            </p:nvSpPr>
            <p:spPr>
              <a:xfrm>
                <a:off x="6247260" y="4328405"/>
                <a:ext cx="1497088" cy="177231"/>
              </a:xfrm>
              <a:prstGeom prst="rect">
                <a:avLst/>
              </a:prstGeom>
              <a:noFill/>
            </p:spPr>
            <p:txBody>
              <a:bodyPr wrap="square">
                <a:spAutoFit/>
              </a:bodyPr>
              <a:lstStyle/>
              <a:p>
                <a:pPr algn="l" rtl="0">
                  <a:defRPr sz="1862" b="0" i="0" u="none" strike="noStrike" kern="1200" spc="0" baseline="0">
                    <a:solidFill>
                      <a:srgbClr val="000000">
                        <a:lumMod val="65000"/>
                        <a:lumOff val="35000"/>
                      </a:srgbClr>
                    </a:solidFill>
                    <a:latin typeface="+mn-lt"/>
                    <a:ea typeface="+mn-ea"/>
                    <a:cs typeface="+mn-cs"/>
                  </a:defRPr>
                </a:pPr>
                <a:r>
                  <a:rPr lang="en-US" sz="2400"/>
                  <a:t>STATE PERSONAL INCOME</a:t>
                </a:r>
              </a:p>
            </p:txBody>
          </p:sp>
          <p:sp>
            <p:nvSpPr>
              <p:cNvPr id="15" name="TextBox 14">
                <a:extLst>
                  <a:ext uri="{FF2B5EF4-FFF2-40B4-BE49-F238E27FC236}">
                    <a16:creationId xmlns:a16="http://schemas.microsoft.com/office/drawing/2014/main" id="{906C969B-1CB1-4840-9FF9-22A14ABB3B74}"/>
                  </a:ext>
                </a:extLst>
              </p:cNvPr>
              <p:cNvSpPr txBox="1"/>
              <p:nvPr/>
            </p:nvSpPr>
            <p:spPr>
              <a:xfrm>
                <a:off x="5462399" y="4750370"/>
                <a:ext cx="1120110" cy="484667"/>
              </a:xfrm>
              <a:prstGeom prst="rect">
                <a:avLst/>
              </a:prstGeom>
              <a:noFill/>
            </p:spPr>
            <p:txBody>
              <a:bodyPr wrap="square">
                <a:spAutoFit/>
              </a:bodyPr>
              <a:lstStyle/>
              <a:p>
                <a:pPr algn="l" rtl="0">
                  <a:defRPr sz="1862" b="0" i="0" u="none" strike="noStrike" kern="1200" spc="0" baseline="0">
                    <a:solidFill>
                      <a:srgbClr val="000000">
                        <a:lumMod val="65000"/>
                        <a:lumOff val="35000"/>
                      </a:srgbClr>
                    </a:solidFill>
                    <a:latin typeface="+mn-lt"/>
                    <a:ea typeface="+mn-ea"/>
                    <a:cs typeface="+mn-cs"/>
                  </a:defRPr>
                </a:pPr>
                <a:r>
                  <a:rPr lang="en-US" sz="5400" b="1">
                    <a:solidFill>
                      <a:schemeClr val="tx2"/>
                    </a:solidFill>
                  </a:rPr>
                  <a:t>5.5</a:t>
                </a:r>
                <a:r>
                  <a:rPr lang="en-US" sz="3600" b="1">
                    <a:solidFill>
                      <a:schemeClr val="tx2"/>
                    </a:solidFill>
                  </a:rPr>
                  <a:t>%</a:t>
                </a:r>
                <a:endParaRPr lang="en-US" sz="3600"/>
              </a:p>
            </p:txBody>
          </p:sp>
          <p:sp>
            <p:nvSpPr>
              <p:cNvPr id="16" name="TextBox 15">
                <a:extLst>
                  <a:ext uri="{FF2B5EF4-FFF2-40B4-BE49-F238E27FC236}">
                    <a16:creationId xmlns:a16="http://schemas.microsoft.com/office/drawing/2014/main" id="{F65A8FE2-A28F-4F50-BD38-4DDC228C056F}"/>
                  </a:ext>
                </a:extLst>
              </p:cNvPr>
              <p:cNvSpPr txBox="1"/>
              <p:nvPr/>
            </p:nvSpPr>
            <p:spPr>
              <a:xfrm>
                <a:off x="6247260" y="4708514"/>
                <a:ext cx="2164276" cy="602584"/>
              </a:xfrm>
              <a:prstGeom prst="rect">
                <a:avLst/>
              </a:prstGeom>
              <a:noFill/>
            </p:spPr>
            <p:txBody>
              <a:bodyPr wrap="square">
                <a:spAutoFit/>
              </a:bodyPr>
              <a:lstStyle/>
              <a:p>
                <a:pPr>
                  <a:defRPr sz="1862" b="0" i="0" u="none" strike="noStrike" kern="1200" spc="0" baseline="0">
                    <a:solidFill>
                      <a:srgbClr val="000000">
                        <a:lumMod val="65000"/>
                        <a:lumOff val="35000"/>
                      </a:srgbClr>
                    </a:solidFill>
                    <a:latin typeface="+mn-lt"/>
                    <a:ea typeface="+mn-ea"/>
                    <a:cs typeface="+mn-cs"/>
                  </a:defRPr>
                </a:pPr>
                <a:r>
                  <a:rPr lang="en-US" sz="2400">
                    <a:solidFill>
                      <a:srgbClr val="000000">
                        <a:lumMod val="65000"/>
                        <a:lumOff val="35000"/>
                      </a:srgbClr>
                    </a:solidFill>
                  </a:rPr>
                  <a:t>CORPORATE INCOME TAXES ARE 5.5%, LESS A $50,000 EXEMPTION, AND S-CORPORATIONS ARE EXEMPT FROM COPRORATE INCOME TAX</a:t>
                </a:r>
              </a:p>
            </p:txBody>
          </p:sp>
        </p:grpSp>
        <p:sp>
          <p:nvSpPr>
            <p:cNvPr id="6" name="TextBox 5">
              <a:extLst>
                <a:ext uri="{FF2B5EF4-FFF2-40B4-BE49-F238E27FC236}">
                  <a16:creationId xmlns:a16="http://schemas.microsoft.com/office/drawing/2014/main" id="{3DD29754-AC4F-36BD-7A7C-BEA03EB75815}"/>
                </a:ext>
              </a:extLst>
            </p:cNvPr>
            <p:cNvSpPr txBox="1"/>
            <p:nvPr/>
          </p:nvSpPr>
          <p:spPr>
            <a:xfrm>
              <a:off x="961503" y="4297330"/>
              <a:ext cx="1839963" cy="923330"/>
            </a:xfrm>
            <a:prstGeom prst="rect">
              <a:avLst/>
            </a:prstGeom>
            <a:noFill/>
          </p:spPr>
          <p:txBody>
            <a:bodyPr wrap="square">
              <a:spAutoFit/>
            </a:bodyPr>
            <a:lstStyle/>
            <a:p>
              <a:pPr algn="r" rtl="0">
                <a:defRPr sz="1862" b="0" i="0" u="none" strike="noStrike" kern="1200" spc="0" baseline="0">
                  <a:solidFill>
                    <a:srgbClr val="000000">
                      <a:lumMod val="65000"/>
                      <a:lumOff val="35000"/>
                    </a:srgbClr>
                  </a:solidFill>
                  <a:latin typeface="+mn-lt"/>
                  <a:ea typeface="+mn-ea"/>
                  <a:cs typeface="+mn-cs"/>
                </a:defRPr>
              </a:pPr>
              <a:r>
                <a:rPr lang="en-US" sz="5400" b="1">
                  <a:solidFill>
                    <a:schemeClr val="tx2"/>
                  </a:solidFill>
                </a:rPr>
                <a:t>4</a:t>
              </a:r>
              <a:r>
                <a:rPr lang="en-US" sz="5400" b="1" baseline="30000">
                  <a:solidFill>
                    <a:schemeClr val="tx2"/>
                  </a:solidFill>
                </a:rPr>
                <a:t>th</a:t>
              </a:r>
              <a:endParaRPr lang="en-US" sz="3600" baseline="30000"/>
            </a:p>
          </p:txBody>
        </p:sp>
        <p:sp>
          <p:nvSpPr>
            <p:cNvPr id="7" name="TextBox 6">
              <a:extLst>
                <a:ext uri="{FF2B5EF4-FFF2-40B4-BE49-F238E27FC236}">
                  <a16:creationId xmlns:a16="http://schemas.microsoft.com/office/drawing/2014/main" id="{28755EAB-3E66-46ED-4B16-A7FEE244C0F1}"/>
                </a:ext>
              </a:extLst>
            </p:cNvPr>
            <p:cNvSpPr txBox="1"/>
            <p:nvPr/>
          </p:nvSpPr>
          <p:spPr>
            <a:xfrm>
              <a:off x="3152285" y="4528163"/>
              <a:ext cx="5382115" cy="461665"/>
            </a:xfrm>
            <a:prstGeom prst="rect">
              <a:avLst/>
            </a:prstGeom>
            <a:noFill/>
          </p:spPr>
          <p:txBody>
            <a:bodyPr wrap="square">
              <a:spAutoFit/>
            </a:bodyPr>
            <a:lstStyle/>
            <a:p>
              <a:pPr algn="l" rtl="0">
                <a:defRPr sz="1862" b="0" i="0" u="none" strike="noStrike" kern="1200" spc="0" baseline="0">
                  <a:solidFill>
                    <a:srgbClr val="000000">
                      <a:lumMod val="65000"/>
                      <a:lumOff val="35000"/>
                    </a:srgbClr>
                  </a:solidFill>
                  <a:latin typeface="+mn-lt"/>
                  <a:ea typeface="+mn-ea"/>
                  <a:cs typeface="+mn-cs"/>
                </a:defRPr>
              </a:pPr>
              <a:r>
                <a:rPr lang="en-US" sz="2400"/>
                <a:t>BEST TAX CLIMATE IN THE UNITED STATES</a:t>
              </a:r>
            </a:p>
          </p:txBody>
        </p:sp>
      </p:grpSp>
      <p:pic>
        <p:nvPicPr>
          <p:cNvPr id="10" name="Picture Placeholder 40">
            <a:extLst>
              <a:ext uri="{FF2B5EF4-FFF2-40B4-BE49-F238E27FC236}">
                <a16:creationId xmlns:a16="http://schemas.microsoft.com/office/drawing/2014/main" id="{BE3BE630-4772-1138-071F-7122BDBE1FA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2"/>
          <a:stretch/>
        </p:blipFill>
        <p:spPr>
          <a:xfrm>
            <a:off x="9072838" y="16229"/>
            <a:ext cx="3119330" cy="6858001"/>
          </a:xfrm>
          <a:custGeom>
            <a:avLst/>
            <a:gdLst>
              <a:gd name="connsiteX0" fmla="*/ 1688746 w 5730658"/>
              <a:gd name="connsiteY0" fmla="*/ 0 h 6858000"/>
              <a:gd name="connsiteX1" fmla="*/ 5730658 w 5730658"/>
              <a:gd name="connsiteY1" fmla="*/ 0 h 6858000"/>
              <a:gd name="connsiteX2" fmla="*/ 5730658 w 5730658"/>
              <a:gd name="connsiteY2" fmla="*/ 6858000 h 6858000"/>
              <a:gd name="connsiteX3" fmla="*/ 31751 w 5730658"/>
              <a:gd name="connsiteY3" fmla="*/ 6858000 h 6858000"/>
              <a:gd name="connsiteX4" fmla="*/ 31751 w 5730658"/>
              <a:gd name="connsiteY4" fmla="*/ 6857688 h 6858000"/>
              <a:gd name="connsiteX5" fmla="*/ 0 w 5730658"/>
              <a:gd name="connsiteY5" fmla="*/ 6857932 h 6858000"/>
              <a:gd name="connsiteX6" fmla="*/ 31751 w 5730658"/>
              <a:gd name="connsiteY6" fmla="*/ 6729501 h 6858000"/>
              <a:gd name="connsiteX7" fmla="*/ 31751 w 5730658"/>
              <a:gd name="connsiteY7" fmla="*/ 6681788 h 6858000"/>
              <a:gd name="connsiteX8" fmla="*/ 43547 w 5730658"/>
              <a:gd name="connsiteY8" fmla="*/ 6681788 h 6858000"/>
              <a:gd name="connsiteX9" fmla="*/ 1688746 w 5730658"/>
              <a:gd name="connsiteY9" fmla="*/ 2705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30658" h="6858000">
                <a:moveTo>
                  <a:pt x="1688746" y="0"/>
                </a:moveTo>
                <a:lnTo>
                  <a:pt x="5730658" y="0"/>
                </a:lnTo>
                <a:lnTo>
                  <a:pt x="5730658" y="6858000"/>
                </a:lnTo>
                <a:lnTo>
                  <a:pt x="31751" y="6858000"/>
                </a:lnTo>
                <a:lnTo>
                  <a:pt x="31751" y="6857688"/>
                </a:lnTo>
                <a:lnTo>
                  <a:pt x="0" y="6857932"/>
                </a:lnTo>
                <a:lnTo>
                  <a:pt x="31751" y="6729501"/>
                </a:lnTo>
                <a:lnTo>
                  <a:pt x="31751" y="6681788"/>
                </a:lnTo>
                <a:lnTo>
                  <a:pt x="43547" y="6681788"/>
                </a:lnTo>
                <a:lnTo>
                  <a:pt x="1688746" y="27053"/>
                </a:lnTo>
                <a:close/>
              </a:path>
            </a:pathLst>
          </a:custGeom>
        </p:spPr>
      </p:pic>
    </p:spTree>
    <p:extLst>
      <p:ext uri="{BB962C8B-B14F-4D97-AF65-F5344CB8AC3E}">
        <p14:creationId xmlns:p14="http://schemas.microsoft.com/office/powerpoint/2010/main" val="1596506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3047E-FBFD-4F79-BCA5-10E69740F030}"/>
              </a:ext>
            </a:extLst>
          </p:cNvPr>
          <p:cNvSpPr>
            <a:spLocks noGrp="1"/>
          </p:cNvSpPr>
          <p:nvPr>
            <p:ph type="title"/>
          </p:nvPr>
        </p:nvSpPr>
        <p:spPr>
          <a:xfrm>
            <a:off x="334908" y="2373"/>
            <a:ext cx="8932834" cy="1236994"/>
          </a:xfrm>
        </p:spPr>
        <p:txBody>
          <a:bodyPr/>
          <a:lstStyle/>
          <a:p>
            <a:r>
              <a:rPr lang="en-US">
                <a:latin typeface="TW Cen MT"/>
              </a:rPr>
              <a:t>EDUCATION SYSTEM</a:t>
            </a:r>
          </a:p>
        </p:txBody>
      </p:sp>
      <p:sp>
        <p:nvSpPr>
          <p:cNvPr id="3" name="Date Placeholder 2">
            <a:extLst>
              <a:ext uri="{FF2B5EF4-FFF2-40B4-BE49-F238E27FC236}">
                <a16:creationId xmlns:a16="http://schemas.microsoft.com/office/drawing/2014/main" id="{4A325E9C-6D27-6149-B34D-1A7DD4B1A4C0}"/>
              </a:ext>
            </a:extLst>
          </p:cNvPr>
          <p:cNvSpPr>
            <a:spLocks noGrp="1"/>
          </p:cNvSpPr>
          <p:nvPr>
            <p:ph type="dt" sz="half" idx="10"/>
          </p:nvPr>
        </p:nvSpPr>
        <p:spPr/>
        <p:txBody>
          <a:bodyPr/>
          <a:lstStyle/>
          <a:p>
            <a:fld id="{6B4C5884-29BB-AC43-80DD-E1A5FAA03130}" type="datetime1">
              <a:rPr lang="en-US" smtClean="0"/>
              <a:t>2/22/2024</a:t>
            </a:fld>
            <a:endParaRPr lang="en-US"/>
          </a:p>
        </p:txBody>
      </p:sp>
      <p:sp>
        <p:nvSpPr>
          <p:cNvPr id="4" name="Footer Placeholder 3">
            <a:extLst>
              <a:ext uri="{FF2B5EF4-FFF2-40B4-BE49-F238E27FC236}">
                <a16:creationId xmlns:a16="http://schemas.microsoft.com/office/drawing/2014/main" id="{093A83D0-DB08-F443-A63A-E16EA4CC9C52}"/>
              </a:ext>
            </a:extLst>
          </p:cNvPr>
          <p:cNvSpPr>
            <a:spLocks noGrp="1"/>
          </p:cNvSpPr>
          <p:nvPr>
            <p:ph type="ftr" sz="quarter" idx="11"/>
          </p:nvPr>
        </p:nvSpPr>
        <p:spPr>
          <a:xfrm>
            <a:off x="4038600" y="6357763"/>
            <a:ext cx="4114800" cy="365125"/>
          </a:xfrm>
        </p:spPr>
        <p:txBody>
          <a:bodyPr/>
          <a:lstStyle/>
          <a:p>
            <a:r>
              <a:rPr lang="en-US"/>
              <a:t>PASCO COUNTY, FLORIDA, USA</a:t>
            </a:r>
          </a:p>
        </p:txBody>
      </p:sp>
      <p:sp>
        <p:nvSpPr>
          <p:cNvPr id="5" name="Slide Number Placeholder 4">
            <a:extLst>
              <a:ext uri="{FF2B5EF4-FFF2-40B4-BE49-F238E27FC236}">
                <a16:creationId xmlns:a16="http://schemas.microsoft.com/office/drawing/2014/main" id="{A7DFE594-D654-1149-885C-D2CCBDE26E75}"/>
              </a:ext>
            </a:extLst>
          </p:cNvPr>
          <p:cNvSpPr>
            <a:spLocks noGrp="1"/>
          </p:cNvSpPr>
          <p:nvPr>
            <p:ph type="sldNum" sz="quarter" idx="12"/>
          </p:nvPr>
        </p:nvSpPr>
        <p:spPr/>
        <p:txBody>
          <a:bodyPr/>
          <a:lstStyle/>
          <a:p>
            <a:fld id="{294A09A9-5501-47C1-A89A-A340965A2BE2}" type="slidenum">
              <a:rPr lang="en-US" smtClean="0"/>
              <a:pPr/>
              <a:t>6</a:t>
            </a:fld>
            <a:endParaRPr lang="en-US"/>
          </a:p>
        </p:txBody>
      </p:sp>
      <p:pic>
        <p:nvPicPr>
          <p:cNvPr id="17" name="Picture Placeholder 40">
            <a:extLst>
              <a:ext uri="{FF2B5EF4-FFF2-40B4-BE49-F238E27FC236}">
                <a16:creationId xmlns:a16="http://schemas.microsoft.com/office/drawing/2014/main" id="{42D0774C-CB78-4A97-B5DD-5888BB00624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276"/>
          <a:stretch/>
        </p:blipFill>
        <p:spPr>
          <a:xfrm>
            <a:off x="9063960" y="-1"/>
            <a:ext cx="3119330" cy="6858001"/>
          </a:xfrm>
          <a:custGeom>
            <a:avLst/>
            <a:gdLst>
              <a:gd name="connsiteX0" fmla="*/ 1688746 w 5730658"/>
              <a:gd name="connsiteY0" fmla="*/ 0 h 6858000"/>
              <a:gd name="connsiteX1" fmla="*/ 5730658 w 5730658"/>
              <a:gd name="connsiteY1" fmla="*/ 0 h 6858000"/>
              <a:gd name="connsiteX2" fmla="*/ 5730658 w 5730658"/>
              <a:gd name="connsiteY2" fmla="*/ 6858000 h 6858000"/>
              <a:gd name="connsiteX3" fmla="*/ 31751 w 5730658"/>
              <a:gd name="connsiteY3" fmla="*/ 6858000 h 6858000"/>
              <a:gd name="connsiteX4" fmla="*/ 31751 w 5730658"/>
              <a:gd name="connsiteY4" fmla="*/ 6857688 h 6858000"/>
              <a:gd name="connsiteX5" fmla="*/ 0 w 5730658"/>
              <a:gd name="connsiteY5" fmla="*/ 6857932 h 6858000"/>
              <a:gd name="connsiteX6" fmla="*/ 31751 w 5730658"/>
              <a:gd name="connsiteY6" fmla="*/ 6729501 h 6858000"/>
              <a:gd name="connsiteX7" fmla="*/ 31751 w 5730658"/>
              <a:gd name="connsiteY7" fmla="*/ 6681788 h 6858000"/>
              <a:gd name="connsiteX8" fmla="*/ 43547 w 5730658"/>
              <a:gd name="connsiteY8" fmla="*/ 6681788 h 6858000"/>
              <a:gd name="connsiteX9" fmla="*/ 1688746 w 5730658"/>
              <a:gd name="connsiteY9" fmla="*/ 2705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30658" h="6858000">
                <a:moveTo>
                  <a:pt x="1688746" y="0"/>
                </a:moveTo>
                <a:lnTo>
                  <a:pt x="5730658" y="0"/>
                </a:lnTo>
                <a:lnTo>
                  <a:pt x="5730658" y="6858000"/>
                </a:lnTo>
                <a:lnTo>
                  <a:pt x="31751" y="6858000"/>
                </a:lnTo>
                <a:lnTo>
                  <a:pt x="31751" y="6857688"/>
                </a:lnTo>
                <a:lnTo>
                  <a:pt x="0" y="6857932"/>
                </a:lnTo>
                <a:lnTo>
                  <a:pt x="31751" y="6729501"/>
                </a:lnTo>
                <a:lnTo>
                  <a:pt x="31751" y="6681788"/>
                </a:lnTo>
                <a:lnTo>
                  <a:pt x="43547" y="6681788"/>
                </a:lnTo>
                <a:lnTo>
                  <a:pt x="1688746" y="27053"/>
                </a:lnTo>
                <a:close/>
              </a:path>
            </a:pathLst>
          </a:custGeom>
        </p:spPr>
      </p:pic>
      <p:sp>
        <p:nvSpPr>
          <p:cNvPr id="37" name="TextBox 36">
            <a:extLst>
              <a:ext uri="{FF2B5EF4-FFF2-40B4-BE49-F238E27FC236}">
                <a16:creationId xmlns:a16="http://schemas.microsoft.com/office/drawing/2014/main" id="{3617584A-1961-7B76-F3ED-615B6AFA7733}"/>
              </a:ext>
            </a:extLst>
          </p:cNvPr>
          <p:cNvSpPr txBox="1"/>
          <p:nvPr/>
        </p:nvSpPr>
        <p:spPr>
          <a:xfrm>
            <a:off x="1002722" y="1325667"/>
            <a:ext cx="7326878" cy="665439"/>
          </a:xfrm>
          <a:prstGeom prst="rect">
            <a:avLst/>
          </a:prstGeom>
          <a:noFill/>
        </p:spPr>
        <p:txBody>
          <a:bodyPr wrap="square">
            <a:spAutoFit/>
          </a:bodyPr>
          <a:lstStyle/>
          <a:p>
            <a:pPr marL="342900" indent="-342900">
              <a:buClr>
                <a:schemeClr val="tx1">
                  <a:lumMod val="50000"/>
                  <a:lumOff val="50000"/>
                </a:schemeClr>
              </a:buClr>
              <a:buSzPct val="75000"/>
              <a:buFont typeface="Courier New" panose="02070309020205020404" pitchFamily="49" charset="0"/>
              <a:buChar char="o"/>
            </a:pPr>
            <a:r>
              <a:rPr lang="en-US" sz="1862" b="1">
                <a:solidFill>
                  <a:schemeClr val="tx2"/>
                </a:solidFill>
              </a:rPr>
              <a:t>Pasco County Schools received the designation as a System of Distinction</a:t>
            </a:r>
            <a:r>
              <a:rPr lang="en-US" sz="1400" b="1" baseline="30000">
                <a:solidFill>
                  <a:schemeClr val="tx2"/>
                </a:solidFill>
              </a:rPr>
              <a:t>*  </a:t>
            </a:r>
            <a:r>
              <a:rPr lang="en-US" sz="1400">
                <a:solidFill>
                  <a:srgbClr val="57585A"/>
                </a:solidFill>
                <a:latin typeface="AvenirNext-Regular"/>
              </a:rPr>
              <a:t>and serves 86,191 students daily. </a:t>
            </a:r>
          </a:p>
        </p:txBody>
      </p:sp>
      <p:sp>
        <p:nvSpPr>
          <p:cNvPr id="12" name="TextBox 11">
            <a:extLst>
              <a:ext uri="{FF2B5EF4-FFF2-40B4-BE49-F238E27FC236}">
                <a16:creationId xmlns:a16="http://schemas.microsoft.com/office/drawing/2014/main" id="{80FA564F-2A13-1F59-CF57-144929609938}"/>
              </a:ext>
            </a:extLst>
          </p:cNvPr>
          <p:cNvSpPr txBox="1"/>
          <p:nvPr/>
        </p:nvSpPr>
        <p:spPr>
          <a:xfrm>
            <a:off x="1002722" y="3866943"/>
            <a:ext cx="7586104" cy="378886"/>
          </a:xfrm>
          <a:prstGeom prst="rect">
            <a:avLst/>
          </a:prstGeom>
          <a:noFill/>
        </p:spPr>
        <p:txBody>
          <a:bodyPr wrap="square">
            <a:spAutoFit/>
          </a:bodyPr>
          <a:lstStyle/>
          <a:p>
            <a:pPr marL="285750" indent="-285750">
              <a:buFont typeface="Courier New" panose="02070309020205020404" pitchFamily="49" charset="0"/>
              <a:buChar char="o"/>
            </a:pPr>
            <a:r>
              <a:rPr lang="en-US" sz="1400">
                <a:solidFill>
                  <a:srgbClr val="57585A"/>
                </a:solidFill>
                <a:latin typeface="AvenirNext-Regular"/>
              </a:rPr>
              <a:t>University of South Florida ranks </a:t>
            </a:r>
            <a:r>
              <a:rPr lang="en-US" sz="1862" b="1">
                <a:solidFill>
                  <a:schemeClr val="tx2"/>
                </a:solidFill>
              </a:rPr>
              <a:t>#45 among public universities in the nation</a:t>
            </a:r>
            <a:r>
              <a:rPr lang="en-US" sz="1400" b="1">
                <a:solidFill>
                  <a:schemeClr val="tx2"/>
                </a:solidFill>
              </a:rPr>
              <a:t>***</a:t>
            </a:r>
          </a:p>
        </p:txBody>
      </p:sp>
      <p:sp>
        <p:nvSpPr>
          <p:cNvPr id="14" name="TextBox 13">
            <a:extLst>
              <a:ext uri="{FF2B5EF4-FFF2-40B4-BE49-F238E27FC236}">
                <a16:creationId xmlns:a16="http://schemas.microsoft.com/office/drawing/2014/main" id="{AB9E42AB-5D8F-C4D9-90E5-8D4A1299639C}"/>
              </a:ext>
            </a:extLst>
          </p:cNvPr>
          <p:cNvSpPr txBox="1"/>
          <p:nvPr/>
        </p:nvSpPr>
        <p:spPr>
          <a:xfrm>
            <a:off x="1002722" y="4786421"/>
            <a:ext cx="7161561" cy="880882"/>
          </a:xfrm>
          <a:prstGeom prst="rect">
            <a:avLst/>
          </a:prstGeom>
          <a:noFill/>
        </p:spPr>
        <p:txBody>
          <a:bodyPr wrap="square">
            <a:spAutoFit/>
          </a:bodyPr>
          <a:lstStyle/>
          <a:p>
            <a:pPr marL="342900" marR="0" indent="-342900" algn="l" rtl="0">
              <a:buSzPct val="100000"/>
              <a:buFont typeface="Courier New" panose="02070309020205020404" pitchFamily="49" charset="0"/>
              <a:buChar char="o"/>
            </a:pPr>
            <a:r>
              <a:rPr lang="en-US" sz="1400" err="1">
                <a:solidFill>
                  <a:srgbClr val="57585A"/>
                </a:solidFill>
                <a:latin typeface="AvenirNext-Regular"/>
              </a:rPr>
              <a:t>AmSkills</a:t>
            </a:r>
            <a:r>
              <a:rPr lang="en-US" sz="1400">
                <a:solidFill>
                  <a:srgbClr val="57585A"/>
                </a:solidFill>
                <a:latin typeface="AvenirNext-Regular"/>
              </a:rPr>
              <a:t>, a Pasco-based nonprofit, provides support for the </a:t>
            </a:r>
            <a:r>
              <a:rPr lang="en-US" sz="1862" b="1">
                <a:solidFill>
                  <a:schemeClr val="tx2"/>
                </a:solidFill>
              </a:rPr>
              <a:t>manufacturing industry through workforce training and opportunities </a:t>
            </a:r>
            <a:r>
              <a:rPr lang="en-US" sz="1400">
                <a:solidFill>
                  <a:srgbClr val="57585A"/>
                </a:solidFill>
                <a:latin typeface="AvenirNext-Regular"/>
              </a:rPr>
              <a:t>for youth, adults, veterans, and the economically disadvantaged.</a:t>
            </a:r>
          </a:p>
        </p:txBody>
      </p:sp>
      <p:sp>
        <p:nvSpPr>
          <p:cNvPr id="15" name="TextBox 14">
            <a:extLst>
              <a:ext uri="{FF2B5EF4-FFF2-40B4-BE49-F238E27FC236}">
                <a16:creationId xmlns:a16="http://schemas.microsoft.com/office/drawing/2014/main" id="{E7598323-0C83-83E2-1E74-16B40B654846}"/>
              </a:ext>
            </a:extLst>
          </p:cNvPr>
          <p:cNvSpPr txBox="1"/>
          <p:nvPr/>
        </p:nvSpPr>
        <p:spPr>
          <a:xfrm>
            <a:off x="1002722" y="2245145"/>
            <a:ext cx="7292190" cy="755913"/>
          </a:xfrm>
          <a:prstGeom prst="rect">
            <a:avLst/>
          </a:prstGeom>
          <a:noFill/>
        </p:spPr>
        <p:txBody>
          <a:bodyPr wrap="square">
            <a:spAutoFit/>
          </a:bodyPr>
          <a:lstStyle/>
          <a:p>
            <a:pPr marL="285750" indent="-285750">
              <a:buFont typeface="Courier New" panose="02070309020205020404" pitchFamily="49" charset="0"/>
              <a:buChar char="o"/>
            </a:pPr>
            <a:r>
              <a:rPr lang="en-US" sz="1400">
                <a:solidFill>
                  <a:srgbClr val="57585A"/>
                </a:solidFill>
                <a:latin typeface="AvenirNext-Regular"/>
              </a:rPr>
              <a:t>Pasco’s </a:t>
            </a:r>
            <a:r>
              <a:rPr lang="en-US" sz="1862" b="1">
                <a:solidFill>
                  <a:schemeClr val="tx2"/>
                </a:solidFill>
              </a:rPr>
              <a:t>A-rated</a:t>
            </a:r>
            <a:r>
              <a:rPr lang="en-US" sz="1400">
                <a:solidFill>
                  <a:srgbClr val="57585A"/>
                </a:solidFill>
                <a:latin typeface="AvenirNext-Regular"/>
              </a:rPr>
              <a:t> schools include</a:t>
            </a:r>
            <a:r>
              <a:rPr lang="en-US" sz="1862" b="1">
                <a:solidFill>
                  <a:schemeClr val="tx2"/>
                </a:solidFill>
              </a:rPr>
              <a:t> 40 pathways </a:t>
            </a:r>
            <a:r>
              <a:rPr lang="en-US" sz="1400">
                <a:solidFill>
                  <a:srgbClr val="57585A"/>
                </a:solidFill>
                <a:latin typeface="AvenirNext-Regular"/>
              </a:rPr>
              <a:t>in Career and Technical Education programs through partnerships with local industry</a:t>
            </a:r>
          </a:p>
          <a:p>
            <a:pPr algn="l"/>
            <a:endParaRPr lang="en-US" sz="1050">
              <a:solidFill>
                <a:srgbClr val="000000">
                  <a:lumMod val="65000"/>
                  <a:lumOff val="35000"/>
                </a:srgbClr>
              </a:solidFill>
            </a:endParaRPr>
          </a:p>
        </p:txBody>
      </p:sp>
      <p:sp>
        <p:nvSpPr>
          <p:cNvPr id="7" name="TextBox 6">
            <a:extLst>
              <a:ext uri="{FF2B5EF4-FFF2-40B4-BE49-F238E27FC236}">
                <a16:creationId xmlns:a16="http://schemas.microsoft.com/office/drawing/2014/main" id="{C261715B-4992-B20D-F7A4-277DA426145F}"/>
              </a:ext>
            </a:extLst>
          </p:cNvPr>
          <p:cNvSpPr txBox="1"/>
          <p:nvPr/>
        </p:nvSpPr>
        <p:spPr>
          <a:xfrm>
            <a:off x="6973288" y="5860361"/>
            <a:ext cx="1961964" cy="461665"/>
          </a:xfrm>
          <a:prstGeom prst="rect">
            <a:avLst/>
          </a:prstGeom>
          <a:noFill/>
        </p:spPr>
        <p:txBody>
          <a:bodyPr wrap="square">
            <a:spAutoFit/>
          </a:bodyPr>
          <a:lstStyle/>
          <a:p>
            <a:pPr>
              <a:spcAft>
                <a:spcPts val="2000"/>
              </a:spcAft>
            </a:pPr>
            <a:r>
              <a:rPr lang="en-US" sz="700" b="0" i="0" u="none" strike="noStrike" baseline="0">
                <a:solidFill>
                  <a:srgbClr val="57585A"/>
                </a:solidFill>
                <a:latin typeface="AvenirNext-Regular"/>
              </a:rPr>
              <a:t>Source: *</a:t>
            </a:r>
            <a:r>
              <a:rPr lang="en-US" sz="800">
                <a:solidFill>
                  <a:srgbClr val="57585A"/>
                </a:solidFill>
                <a:latin typeface="AvenirNext-Regular"/>
              </a:rPr>
              <a:t> </a:t>
            </a:r>
            <a:r>
              <a:rPr lang="en-US" sz="800" err="1">
                <a:solidFill>
                  <a:srgbClr val="57585A"/>
                </a:solidFill>
                <a:latin typeface="AvenirNext-Regular"/>
              </a:rPr>
              <a:t>Cognia</a:t>
            </a:r>
            <a:r>
              <a:rPr lang="en-US" sz="800">
                <a:solidFill>
                  <a:srgbClr val="57585A"/>
                </a:solidFill>
                <a:latin typeface="AvenirNext-Regular"/>
              </a:rPr>
              <a:t>,  **Military Times Best for Vets: Colleges 2022 ***U.S. News and World Report</a:t>
            </a:r>
            <a:endParaRPr lang="en-US" sz="700" b="0" i="0" u="none" strike="noStrike" baseline="0">
              <a:solidFill>
                <a:srgbClr val="57585A"/>
              </a:solidFill>
              <a:latin typeface="AvenirNext-Regular"/>
            </a:endParaRPr>
          </a:p>
        </p:txBody>
      </p:sp>
      <p:sp>
        <p:nvSpPr>
          <p:cNvPr id="8" name="TextBox 7">
            <a:extLst>
              <a:ext uri="{FF2B5EF4-FFF2-40B4-BE49-F238E27FC236}">
                <a16:creationId xmlns:a16="http://schemas.microsoft.com/office/drawing/2014/main" id="{9DB4C120-A25A-00EE-F23D-D797456FA965}"/>
              </a:ext>
            </a:extLst>
          </p:cNvPr>
          <p:cNvSpPr txBox="1"/>
          <p:nvPr/>
        </p:nvSpPr>
        <p:spPr>
          <a:xfrm>
            <a:off x="1002722" y="3185126"/>
            <a:ext cx="7135586" cy="378886"/>
          </a:xfrm>
          <a:prstGeom prst="rect">
            <a:avLst/>
          </a:prstGeom>
          <a:noFill/>
        </p:spPr>
        <p:txBody>
          <a:bodyPr wrap="square">
            <a:spAutoFit/>
          </a:bodyPr>
          <a:lstStyle/>
          <a:p>
            <a:pPr marL="285750" indent="-285750">
              <a:buFont typeface="Courier New" panose="02070309020205020404" pitchFamily="49" charset="0"/>
              <a:buChar char="o"/>
            </a:pPr>
            <a:r>
              <a:rPr lang="en-US" sz="1400">
                <a:solidFill>
                  <a:srgbClr val="57585A"/>
                </a:solidFill>
                <a:latin typeface="AvenirNext-Regular"/>
              </a:rPr>
              <a:t>Saint Leo University ranked </a:t>
            </a:r>
            <a:r>
              <a:rPr lang="en-US" sz="1862" b="1">
                <a:solidFill>
                  <a:schemeClr val="tx2"/>
                </a:solidFill>
              </a:rPr>
              <a:t>#24 for Veterans </a:t>
            </a:r>
            <a:r>
              <a:rPr lang="en-US" sz="1400">
                <a:solidFill>
                  <a:srgbClr val="57585A"/>
                </a:solidFill>
                <a:latin typeface="AvenirNext-Regular"/>
              </a:rPr>
              <a:t>in the United States</a:t>
            </a:r>
            <a:r>
              <a:rPr lang="en-US" sz="1050" baseline="30000">
                <a:solidFill>
                  <a:srgbClr val="57585A"/>
                </a:solidFill>
                <a:latin typeface="AvenirNext-Regular"/>
              </a:rPr>
              <a:t>**</a:t>
            </a:r>
            <a:endParaRPr lang="en-US" sz="1400" baseline="30000">
              <a:solidFill>
                <a:srgbClr val="57585A"/>
              </a:solidFill>
              <a:latin typeface="AvenirNext-Regular"/>
            </a:endParaRPr>
          </a:p>
        </p:txBody>
      </p:sp>
    </p:spTree>
    <p:extLst>
      <p:ext uri="{BB962C8B-B14F-4D97-AF65-F5344CB8AC3E}">
        <p14:creationId xmlns:p14="http://schemas.microsoft.com/office/powerpoint/2010/main" val="4237675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3047E-FBFD-4F79-BCA5-10E69740F030}"/>
              </a:ext>
            </a:extLst>
          </p:cNvPr>
          <p:cNvSpPr>
            <a:spLocks noGrp="1"/>
          </p:cNvSpPr>
          <p:nvPr>
            <p:ph type="title"/>
          </p:nvPr>
        </p:nvSpPr>
        <p:spPr>
          <a:xfrm>
            <a:off x="2610008" y="110972"/>
            <a:ext cx="7313078" cy="1236994"/>
          </a:xfrm>
        </p:spPr>
        <p:txBody>
          <a:bodyPr/>
          <a:lstStyle/>
          <a:p>
            <a:r>
              <a:rPr lang="en-US">
                <a:latin typeface="TW Cen MT"/>
              </a:rPr>
              <a:t>HIGHER EDUCATION</a:t>
            </a:r>
          </a:p>
        </p:txBody>
      </p:sp>
      <p:sp>
        <p:nvSpPr>
          <p:cNvPr id="3" name="Date Placeholder 2">
            <a:extLst>
              <a:ext uri="{FF2B5EF4-FFF2-40B4-BE49-F238E27FC236}">
                <a16:creationId xmlns:a16="http://schemas.microsoft.com/office/drawing/2014/main" id="{4A325E9C-6D27-6149-B34D-1A7DD4B1A4C0}"/>
              </a:ext>
            </a:extLst>
          </p:cNvPr>
          <p:cNvSpPr>
            <a:spLocks noGrp="1"/>
          </p:cNvSpPr>
          <p:nvPr>
            <p:ph type="dt" sz="half" idx="10"/>
          </p:nvPr>
        </p:nvSpPr>
        <p:spPr/>
        <p:txBody>
          <a:bodyPr/>
          <a:lstStyle/>
          <a:p>
            <a:fld id="{6B4C5884-29BB-AC43-80DD-E1A5FAA03130}" type="datetime1">
              <a:rPr lang="en-US" smtClean="0"/>
              <a:t>2/22/2024</a:t>
            </a:fld>
            <a:endParaRPr lang="en-US"/>
          </a:p>
        </p:txBody>
      </p:sp>
      <p:sp>
        <p:nvSpPr>
          <p:cNvPr id="4" name="Footer Placeholder 3">
            <a:extLst>
              <a:ext uri="{FF2B5EF4-FFF2-40B4-BE49-F238E27FC236}">
                <a16:creationId xmlns:a16="http://schemas.microsoft.com/office/drawing/2014/main" id="{093A83D0-DB08-F443-A63A-E16EA4CC9C52}"/>
              </a:ext>
            </a:extLst>
          </p:cNvPr>
          <p:cNvSpPr>
            <a:spLocks noGrp="1"/>
          </p:cNvSpPr>
          <p:nvPr>
            <p:ph type="ftr" sz="quarter" idx="11"/>
          </p:nvPr>
        </p:nvSpPr>
        <p:spPr>
          <a:xfrm>
            <a:off x="4038600" y="6357763"/>
            <a:ext cx="4114800" cy="365125"/>
          </a:xfrm>
        </p:spPr>
        <p:txBody>
          <a:bodyPr/>
          <a:lstStyle/>
          <a:p>
            <a:r>
              <a:rPr lang="en-US"/>
              <a:t>PASCO COUNTY, FLORIDA, USA</a:t>
            </a:r>
          </a:p>
        </p:txBody>
      </p:sp>
      <p:sp>
        <p:nvSpPr>
          <p:cNvPr id="5" name="Slide Number Placeholder 4">
            <a:extLst>
              <a:ext uri="{FF2B5EF4-FFF2-40B4-BE49-F238E27FC236}">
                <a16:creationId xmlns:a16="http://schemas.microsoft.com/office/drawing/2014/main" id="{A7DFE594-D654-1149-885C-D2CCBDE26E75}"/>
              </a:ext>
            </a:extLst>
          </p:cNvPr>
          <p:cNvSpPr>
            <a:spLocks noGrp="1"/>
          </p:cNvSpPr>
          <p:nvPr>
            <p:ph type="sldNum" sz="quarter" idx="12"/>
          </p:nvPr>
        </p:nvSpPr>
        <p:spPr/>
        <p:txBody>
          <a:bodyPr/>
          <a:lstStyle/>
          <a:p>
            <a:fld id="{294A09A9-5501-47C1-A89A-A340965A2BE2}" type="slidenum">
              <a:rPr lang="en-US" smtClean="0"/>
              <a:pPr/>
              <a:t>7</a:t>
            </a:fld>
            <a:endParaRPr lang="en-US"/>
          </a:p>
        </p:txBody>
      </p:sp>
      <p:pic>
        <p:nvPicPr>
          <p:cNvPr id="17" name="Picture Placeholder 40">
            <a:extLst>
              <a:ext uri="{FF2B5EF4-FFF2-40B4-BE49-F238E27FC236}">
                <a16:creationId xmlns:a16="http://schemas.microsoft.com/office/drawing/2014/main" id="{42D0774C-CB78-4A97-B5DD-5888BB00624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063960" y="-1"/>
            <a:ext cx="3119330" cy="6858001"/>
          </a:xfrm>
          <a:custGeom>
            <a:avLst/>
            <a:gdLst>
              <a:gd name="connsiteX0" fmla="*/ 1688746 w 5730658"/>
              <a:gd name="connsiteY0" fmla="*/ 0 h 6858000"/>
              <a:gd name="connsiteX1" fmla="*/ 5730658 w 5730658"/>
              <a:gd name="connsiteY1" fmla="*/ 0 h 6858000"/>
              <a:gd name="connsiteX2" fmla="*/ 5730658 w 5730658"/>
              <a:gd name="connsiteY2" fmla="*/ 6858000 h 6858000"/>
              <a:gd name="connsiteX3" fmla="*/ 31751 w 5730658"/>
              <a:gd name="connsiteY3" fmla="*/ 6858000 h 6858000"/>
              <a:gd name="connsiteX4" fmla="*/ 31751 w 5730658"/>
              <a:gd name="connsiteY4" fmla="*/ 6857688 h 6858000"/>
              <a:gd name="connsiteX5" fmla="*/ 0 w 5730658"/>
              <a:gd name="connsiteY5" fmla="*/ 6857932 h 6858000"/>
              <a:gd name="connsiteX6" fmla="*/ 31751 w 5730658"/>
              <a:gd name="connsiteY6" fmla="*/ 6729501 h 6858000"/>
              <a:gd name="connsiteX7" fmla="*/ 31751 w 5730658"/>
              <a:gd name="connsiteY7" fmla="*/ 6681788 h 6858000"/>
              <a:gd name="connsiteX8" fmla="*/ 43547 w 5730658"/>
              <a:gd name="connsiteY8" fmla="*/ 6681788 h 6858000"/>
              <a:gd name="connsiteX9" fmla="*/ 1688746 w 5730658"/>
              <a:gd name="connsiteY9" fmla="*/ 2705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30658" h="6858000">
                <a:moveTo>
                  <a:pt x="1688746" y="0"/>
                </a:moveTo>
                <a:lnTo>
                  <a:pt x="5730658" y="0"/>
                </a:lnTo>
                <a:lnTo>
                  <a:pt x="5730658" y="6858000"/>
                </a:lnTo>
                <a:lnTo>
                  <a:pt x="31751" y="6858000"/>
                </a:lnTo>
                <a:lnTo>
                  <a:pt x="31751" y="6857688"/>
                </a:lnTo>
                <a:lnTo>
                  <a:pt x="0" y="6857932"/>
                </a:lnTo>
                <a:lnTo>
                  <a:pt x="31751" y="6729501"/>
                </a:lnTo>
                <a:lnTo>
                  <a:pt x="31751" y="6681788"/>
                </a:lnTo>
                <a:lnTo>
                  <a:pt x="43547" y="6681788"/>
                </a:lnTo>
                <a:lnTo>
                  <a:pt x="1688746" y="27053"/>
                </a:lnTo>
                <a:close/>
              </a:path>
            </a:pathLst>
          </a:custGeom>
        </p:spPr>
      </p:pic>
      <p:grpSp>
        <p:nvGrpSpPr>
          <p:cNvPr id="6" name="Group 5">
            <a:extLst>
              <a:ext uri="{FF2B5EF4-FFF2-40B4-BE49-F238E27FC236}">
                <a16:creationId xmlns:a16="http://schemas.microsoft.com/office/drawing/2014/main" id="{E83C8E6B-56FE-9E1A-3375-1E460ABBDB17}"/>
              </a:ext>
            </a:extLst>
          </p:cNvPr>
          <p:cNvGrpSpPr/>
          <p:nvPr/>
        </p:nvGrpSpPr>
        <p:grpSpPr>
          <a:xfrm>
            <a:off x="452518" y="2418174"/>
            <a:ext cx="4191465" cy="3534172"/>
            <a:chOff x="564139" y="1839642"/>
            <a:chExt cx="4232425" cy="3568702"/>
          </a:xfrm>
        </p:grpSpPr>
        <p:sp>
          <p:nvSpPr>
            <p:cNvPr id="37" name="TextBox 36">
              <a:extLst>
                <a:ext uri="{FF2B5EF4-FFF2-40B4-BE49-F238E27FC236}">
                  <a16:creationId xmlns:a16="http://schemas.microsoft.com/office/drawing/2014/main" id="{3617584A-1961-7B76-F3ED-615B6AFA7733}"/>
                </a:ext>
              </a:extLst>
            </p:cNvPr>
            <p:cNvSpPr txBox="1"/>
            <p:nvPr/>
          </p:nvSpPr>
          <p:spPr>
            <a:xfrm>
              <a:off x="564139" y="1839642"/>
              <a:ext cx="4232425" cy="745881"/>
            </a:xfrm>
            <a:prstGeom prst="rect">
              <a:avLst/>
            </a:prstGeom>
            <a:noFill/>
          </p:spPr>
          <p:txBody>
            <a:bodyPr wrap="square">
              <a:spAutoFit/>
            </a:bodyPr>
            <a:lstStyle/>
            <a:p>
              <a:r>
                <a:rPr lang="en-US" sz="1400">
                  <a:solidFill>
                    <a:srgbClr val="57585A"/>
                  </a:solidFill>
                  <a:latin typeface="AvenirNext-Regular"/>
                </a:rPr>
                <a:t>Total awards earned for each target industry for the Tampa -St. Petersburg MSA during the 2021-2022 academic year. </a:t>
              </a:r>
            </a:p>
          </p:txBody>
        </p:sp>
        <p:sp>
          <p:nvSpPr>
            <p:cNvPr id="10" name="TextBox 9">
              <a:extLst>
                <a:ext uri="{FF2B5EF4-FFF2-40B4-BE49-F238E27FC236}">
                  <a16:creationId xmlns:a16="http://schemas.microsoft.com/office/drawing/2014/main" id="{5836625D-0874-D492-9DA7-D925D9DE096E}"/>
                </a:ext>
              </a:extLst>
            </p:cNvPr>
            <p:cNvSpPr txBox="1"/>
            <p:nvPr/>
          </p:nvSpPr>
          <p:spPr>
            <a:xfrm>
              <a:off x="578656" y="5170079"/>
              <a:ext cx="1480244" cy="238268"/>
            </a:xfrm>
            <a:prstGeom prst="rect">
              <a:avLst/>
            </a:prstGeom>
            <a:noFill/>
          </p:spPr>
          <p:txBody>
            <a:bodyPr wrap="square">
              <a:spAutoFit/>
            </a:bodyPr>
            <a:lstStyle/>
            <a:p>
              <a:pPr marR="0" algn="l" rtl="0"/>
              <a:r>
                <a:rPr lang="en-US" sz="1400" b="0" i="0" u="none" strike="noStrike" baseline="30000">
                  <a:solidFill>
                    <a:srgbClr val="000000"/>
                  </a:solidFill>
                  <a:latin typeface="Avenir Next Medium" panose="020B0603020202020204" pitchFamily="34" charset="0"/>
                </a:rPr>
                <a:t>Source: </a:t>
              </a:r>
              <a:r>
                <a:rPr lang="en-US" sz="1400" b="0" i="0" u="none" strike="noStrike" baseline="30000" err="1">
                  <a:solidFill>
                    <a:srgbClr val="000000"/>
                  </a:solidFill>
                  <a:latin typeface="Avenir Next Medium" panose="020B0603020202020204" pitchFamily="34" charset="0"/>
                </a:rPr>
                <a:t>JobsEQ</a:t>
              </a:r>
              <a:r>
                <a:rPr lang="en-US" sz="1400" b="0" i="0" u="none" strike="noStrike" baseline="30000">
                  <a:solidFill>
                    <a:srgbClr val="000000"/>
                  </a:solidFill>
                  <a:latin typeface="Avenir Next Medium" panose="020B0603020202020204" pitchFamily="34" charset="0"/>
                </a:rPr>
                <a:t>®</a:t>
              </a:r>
            </a:p>
          </p:txBody>
        </p:sp>
      </p:grpSp>
      <p:cxnSp>
        <p:nvCxnSpPr>
          <p:cNvPr id="7" name="Straight Connector 6">
            <a:extLst>
              <a:ext uri="{FF2B5EF4-FFF2-40B4-BE49-F238E27FC236}">
                <a16:creationId xmlns:a16="http://schemas.microsoft.com/office/drawing/2014/main" id="{3AD61A2E-77BA-A0A5-D100-73BD6854919E}"/>
              </a:ext>
            </a:extLst>
          </p:cNvPr>
          <p:cNvCxnSpPr>
            <a:cxnSpLocks/>
          </p:cNvCxnSpPr>
          <p:nvPr/>
        </p:nvCxnSpPr>
        <p:spPr>
          <a:xfrm>
            <a:off x="4908698" y="1506816"/>
            <a:ext cx="0" cy="4271042"/>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93D7D8A-F396-DC0F-1171-0D98D5726A42}"/>
              </a:ext>
            </a:extLst>
          </p:cNvPr>
          <p:cNvSpPr txBox="1"/>
          <p:nvPr/>
        </p:nvSpPr>
        <p:spPr>
          <a:xfrm>
            <a:off x="5190875" y="1506816"/>
            <a:ext cx="4184855" cy="1015663"/>
          </a:xfrm>
          <a:prstGeom prst="rect">
            <a:avLst/>
          </a:prstGeom>
          <a:noFill/>
        </p:spPr>
        <p:txBody>
          <a:bodyPr wrap="square">
            <a:spAutoFit/>
          </a:bodyPr>
          <a:lstStyle/>
          <a:p>
            <a:r>
              <a:rPr lang="en-US" sz="1400">
                <a:solidFill>
                  <a:srgbClr val="57585A"/>
                </a:solidFill>
                <a:latin typeface="AvenirNext-Regular"/>
              </a:rPr>
              <a:t>The Central Florida corridor is anchored by</a:t>
            </a:r>
          </a:p>
          <a:p>
            <a:r>
              <a:rPr lang="en-US" b="1">
                <a:solidFill>
                  <a:srgbClr val="DE7900"/>
                </a:solidFill>
                <a:latin typeface="Montserrat ExtraBold" panose="020B0604020202020204" pitchFamily="2" charset="0"/>
              </a:rPr>
              <a:t>three </a:t>
            </a:r>
            <a:r>
              <a:rPr lang="en-US" sz="1400">
                <a:solidFill>
                  <a:srgbClr val="57585A"/>
                </a:solidFill>
                <a:latin typeface="AvenirNext-Regular"/>
              </a:rPr>
              <a:t>Preeminent State Research Institutions in addition to 125 other colleges, universities, tech and</a:t>
            </a:r>
          </a:p>
          <a:p>
            <a:r>
              <a:rPr lang="en-US" sz="1400">
                <a:solidFill>
                  <a:srgbClr val="57585A"/>
                </a:solidFill>
                <a:latin typeface="AvenirNext-Regular"/>
              </a:rPr>
              <a:t>trade schools.</a:t>
            </a:r>
          </a:p>
        </p:txBody>
      </p:sp>
      <p:sp>
        <p:nvSpPr>
          <p:cNvPr id="12" name="TextBox 11">
            <a:extLst>
              <a:ext uri="{FF2B5EF4-FFF2-40B4-BE49-F238E27FC236}">
                <a16:creationId xmlns:a16="http://schemas.microsoft.com/office/drawing/2014/main" id="{65195EC2-F523-9C0B-FD16-10981FA3DBB2}"/>
              </a:ext>
            </a:extLst>
          </p:cNvPr>
          <p:cNvSpPr txBox="1"/>
          <p:nvPr/>
        </p:nvSpPr>
        <p:spPr>
          <a:xfrm>
            <a:off x="5438129" y="2789596"/>
            <a:ext cx="3690345" cy="923330"/>
          </a:xfrm>
          <a:prstGeom prst="rect">
            <a:avLst/>
          </a:prstGeom>
          <a:noFill/>
        </p:spPr>
        <p:txBody>
          <a:bodyPr wrap="square">
            <a:spAutoFit/>
          </a:bodyPr>
          <a:lstStyle/>
          <a:p>
            <a:r>
              <a:rPr lang="en-US" sz="1800" b="1" i="0" u="none" strike="noStrike" baseline="0">
                <a:solidFill>
                  <a:srgbClr val="DE7900"/>
                </a:solidFill>
                <a:latin typeface="Montserrat ExtraBold" panose="020B0604020202020204" pitchFamily="2" charset="0"/>
              </a:rPr>
              <a:t>529,892 </a:t>
            </a:r>
            <a:r>
              <a:rPr lang="en-US" sz="1800" b="0" i="0" u="none" strike="noStrike" baseline="0">
                <a:solidFill>
                  <a:srgbClr val="000000"/>
                </a:solidFill>
                <a:latin typeface="Montserrat" panose="00000500000000000000" pitchFamily="2" charset="0"/>
              </a:rPr>
              <a:t>Enrolled Students </a:t>
            </a:r>
            <a:endParaRPr lang="en-US"/>
          </a:p>
          <a:p>
            <a:endParaRPr lang="en-US" sz="1800" b="0" i="0" u="none" strike="noStrike" baseline="0">
              <a:solidFill>
                <a:srgbClr val="DE7900"/>
              </a:solidFill>
              <a:latin typeface="Montserrat ExtraBold" panose="020B0604020202020204" pitchFamily="2" charset="0"/>
            </a:endParaRPr>
          </a:p>
          <a:p>
            <a:r>
              <a:rPr lang="en-US" sz="1800" b="1" i="0" u="none" strike="noStrike" baseline="0">
                <a:solidFill>
                  <a:srgbClr val="DE7900"/>
                </a:solidFill>
                <a:latin typeface="Montserrat ExtraBold" panose="020B0604020202020204" pitchFamily="2" charset="0"/>
              </a:rPr>
              <a:t>61,145 </a:t>
            </a:r>
            <a:r>
              <a:rPr lang="en-US" sz="1800" b="0" i="0" u="none" strike="noStrike" baseline="0">
                <a:solidFill>
                  <a:srgbClr val="000000"/>
                </a:solidFill>
                <a:latin typeface="Montserrat" panose="00000500000000000000" pitchFamily="2" charset="0"/>
              </a:rPr>
              <a:t>4yr awards in 2021-22 </a:t>
            </a:r>
          </a:p>
        </p:txBody>
      </p:sp>
      <p:pic>
        <p:nvPicPr>
          <p:cNvPr id="14" name="Picture 13">
            <a:extLst>
              <a:ext uri="{FF2B5EF4-FFF2-40B4-BE49-F238E27FC236}">
                <a16:creationId xmlns:a16="http://schemas.microsoft.com/office/drawing/2014/main" id="{51E9915C-D1BE-7058-880D-58115A24CDF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36014" y="4171479"/>
            <a:ext cx="1907477" cy="584272"/>
          </a:xfrm>
          <a:prstGeom prst="rect">
            <a:avLst/>
          </a:prstGeom>
        </p:spPr>
      </p:pic>
      <p:pic>
        <p:nvPicPr>
          <p:cNvPr id="16" name="Picture 15">
            <a:extLst>
              <a:ext uri="{FF2B5EF4-FFF2-40B4-BE49-F238E27FC236}">
                <a16:creationId xmlns:a16="http://schemas.microsoft.com/office/drawing/2014/main" id="{EB21F2DB-04C4-51E6-92C3-BB87C846399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26223" y="4982691"/>
            <a:ext cx="2016312" cy="584272"/>
          </a:xfrm>
          <a:prstGeom prst="rect">
            <a:avLst/>
          </a:prstGeom>
        </p:spPr>
      </p:pic>
      <p:pic>
        <p:nvPicPr>
          <p:cNvPr id="19" name="Picture 18">
            <a:extLst>
              <a:ext uri="{FF2B5EF4-FFF2-40B4-BE49-F238E27FC236}">
                <a16:creationId xmlns:a16="http://schemas.microsoft.com/office/drawing/2014/main" id="{B5A235A1-F674-4D73-840D-FF95DB08FAD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71569" y="5003963"/>
            <a:ext cx="1810664" cy="584272"/>
          </a:xfrm>
          <a:prstGeom prst="rect">
            <a:avLst/>
          </a:prstGeom>
        </p:spPr>
      </p:pic>
      <p:pic>
        <p:nvPicPr>
          <p:cNvPr id="15" name="Picture 14" descr="A black background with yellow text and a graduation cap&#10;&#10;Description automatically generated">
            <a:extLst>
              <a:ext uri="{FF2B5EF4-FFF2-40B4-BE49-F238E27FC236}">
                <a16:creationId xmlns:a16="http://schemas.microsoft.com/office/drawing/2014/main" id="{95927042-DA32-F413-8308-4C55A1ED843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81000" y="341734"/>
            <a:ext cx="2012463" cy="2012463"/>
          </a:xfrm>
          <a:prstGeom prst="rect">
            <a:avLst/>
          </a:prstGeom>
        </p:spPr>
      </p:pic>
      <p:pic>
        <p:nvPicPr>
          <p:cNvPr id="22" name="Picture 21">
            <a:extLst>
              <a:ext uri="{FF2B5EF4-FFF2-40B4-BE49-F238E27FC236}">
                <a16:creationId xmlns:a16="http://schemas.microsoft.com/office/drawing/2014/main" id="{29B50A11-A3F1-A160-69C1-4D9AD1CD959C}"/>
              </a:ext>
            </a:extLst>
          </p:cNvPr>
          <p:cNvPicPr>
            <a:picLocks noChangeAspect="1"/>
          </p:cNvPicPr>
          <p:nvPr/>
        </p:nvPicPr>
        <p:blipFill>
          <a:blip r:embed="rId8"/>
          <a:stretch>
            <a:fillRect/>
          </a:stretch>
        </p:blipFill>
        <p:spPr>
          <a:xfrm>
            <a:off x="552608" y="3252388"/>
            <a:ext cx="4114800" cy="2314575"/>
          </a:xfrm>
          <a:prstGeom prst="rect">
            <a:avLst/>
          </a:prstGeom>
        </p:spPr>
      </p:pic>
    </p:spTree>
    <p:extLst>
      <p:ext uri="{BB962C8B-B14F-4D97-AF65-F5344CB8AC3E}">
        <p14:creationId xmlns:p14="http://schemas.microsoft.com/office/powerpoint/2010/main" val="902312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3047E-FBFD-4F79-BCA5-10E69740F030}"/>
              </a:ext>
            </a:extLst>
          </p:cNvPr>
          <p:cNvSpPr>
            <a:spLocks noGrp="1"/>
          </p:cNvSpPr>
          <p:nvPr>
            <p:ph type="title"/>
          </p:nvPr>
        </p:nvSpPr>
        <p:spPr>
          <a:xfrm>
            <a:off x="539628" y="2373"/>
            <a:ext cx="8932834" cy="1236994"/>
          </a:xfrm>
        </p:spPr>
        <p:txBody>
          <a:bodyPr/>
          <a:lstStyle/>
          <a:p>
            <a:r>
              <a:rPr lang="en-US">
                <a:latin typeface="TW Cen MT"/>
              </a:rPr>
              <a:t>INNOVATION &amp; START-UPS</a:t>
            </a:r>
          </a:p>
        </p:txBody>
      </p:sp>
      <p:sp>
        <p:nvSpPr>
          <p:cNvPr id="3" name="Date Placeholder 2">
            <a:extLst>
              <a:ext uri="{FF2B5EF4-FFF2-40B4-BE49-F238E27FC236}">
                <a16:creationId xmlns:a16="http://schemas.microsoft.com/office/drawing/2014/main" id="{4A325E9C-6D27-6149-B34D-1A7DD4B1A4C0}"/>
              </a:ext>
            </a:extLst>
          </p:cNvPr>
          <p:cNvSpPr>
            <a:spLocks noGrp="1"/>
          </p:cNvSpPr>
          <p:nvPr>
            <p:ph type="dt" sz="half" idx="10"/>
          </p:nvPr>
        </p:nvSpPr>
        <p:spPr/>
        <p:txBody>
          <a:bodyPr/>
          <a:lstStyle/>
          <a:p>
            <a:fld id="{6B4C5884-29BB-AC43-80DD-E1A5FAA03130}" type="datetime1">
              <a:rPr lang="en-US" smtClean="0"/>
              <a:t>2/22/2024</a:t>
            </a:fld>
            <a:endParaRPr lang="en-US"/>
          </a:p>
        </p:txBody>
      </p:sp>
      <p:sp>
        <p:nvSpPr>
          <p:cNvPr id="4" name="Footer Placeholder 3">
            <a:extLst>
              <a:ext uri="{FF2B5EF4-FFF2-40B4-BE49-F238E27FC236}">
                <a16:creationId xmlns:a16="http://schemas.microsoft.com/office/drawing/2014/main" id="{093A83D0-DB08-F443-A63A-E16EA4CC9C52}"/>
              </a:ext>
            </a:extLst>
          </p:cNvPr>
          <p:cNvSpPr>
            <a:spLocks noGrp="1"/>
          </p:cNvSpPr>
          <p:nvPr>
            <p:ph type="ftr" sz="quarter" idx="11"/>
          </p:nvPr>
        </p:nvSpPr>
        <p:spPr>
          <a:xfrm>
            <a:off x="4038600" y="6357763"/>
            <a:ext cx="4114800" cy="365125"/>
          </a:xfrm>
        </p:spPr>
        <p:txBody>
          <a:bodyPr/>
          <a:lstStyle/>
          <a:p>
            <a:r>
              <a:rPr lang="en-US"/>
              <a:t>PASCO COUNTY, FLORIDA, USA</a:t>
            </a:r>
          </a:p>
        </p:txBody>
      </p:sp>
      <p:sp>
        <p:nvSpPr>
          <p:cNvPr id="5" name="Slide Number Placeholder 4">
            <a:extLst>
              <a:ext uri="{FF2B5EF4-FFF2-40B4-BE49-F238E27FC236}">
                <a16:creationId xmlns:a16="http://schemas.microsoft.com/office/drawing/2014/main" id="{A7DFE594-D654-1149-885C-D2CCBDE26E75}"/>
              </a:ext>
            </a:extLst>
          </p:cNvPr>
          <p:cNvSpPr>
            <a:spLocks noGrp="1"/>
          </p:cNvSpPr>
          <p:nvPr>
            <p:ph type="sldNum" sz="quarter" idx="12"/>
          </p:nvPr>
        </p:nvSpPr>
        <p:spPr/>
        <p:txBody>
          <a:bodyPr/>
          <a:lstStyle/>
          <a:p>
            <a:fld id="{294A09A9-5501-47C1-A89A-A340965A2BE2}" type="slidenum">
              <a:rPr lang="en-US" smtClean="0"/>
              <a:pPr/>
              <a:t>8</a:t>
            </a:fld>
            <a:endParaRPr lang="en-US"/>
          </a:p>
        </p:txBody>
      </p:sp>
      <p:pic>
        <p:nvPicPr>
          <p:cNvPr id="17" name="Picture Placeholder 40">
            <a:extLst>
              <a:ext uri="{FF2B5EF4-FFF2-40B4-BE49-F238E27FC236}">
                <a16:creationId xmlns:a16="http://schemas.microsoft.com/office/drawing/2014/main" id="{42D0774C-CB78-4A97-B5DD-5888BB00624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063960" y="-1"/>
            <a:ext cx="3119330" cy="6858001"/>
          </a:xfrm>
          <a:custGeom>
            <a:avLst/>
            <a:gdLst>
              <a:gd name="connsiteX0" fmla="*/ 1688746 w 5730658"/>
              <a:gd name="connsiteY0" fmla="*/ 0 h 6858000"/>
              <a:gd name="connsiteX1" fmla="*/ 5730658 w 5730658"/>
              <a:gd name="connsiteY1" fmla="*/ 0 h 6858000"/>
              <a:gd name="connsiteX2" fmla="*/ 5730658 w 5730658"/>
              <a:gd name="connsiteY2" fmla="*/ 6858000 h 6858000"/>
              <a:gd name="connsiteX3" fmla="*/ 31751 w 5730658"/>
              <a:gd name="connsiteY3" fmla="*/ 6858000 h 6858000"/>
              <a:gd name="connsiteX4" fmla="*/ 31751 w 5730658"/>
              <a:gd name="connsiteY4" fmla="*/ 6857688 h 6858000"/>
              <a:gd name="connsiteX5" fmla="*/ 0 w 5730658"/>
              <a:gd name="connsiteY5" fmla="*/ 6857932 h 6858000"/>
              <a:gd name="connsiteX6" fmla="*/ 31751 w 5730658"/>
              <a:gd name="connsiteY6" fmla="*/ 6729501 h 6858000"/>
              <a:gd name="connsiteX7" fmla="*/ 31751 w 5730658"/>
              <a:gd name="connsiteY7" fmla="*/ 6681788 h 6858000"/>
              <a:gd name="connsiteX8" fmla="*/ 43547 w 5730658"/>
              <a:gd name="connsiteY8" fmla="*/ 6681788 h 6858000"/>
              <a:gd name="connsiteX9" fmla="*/ 1688746 w 5730658"/>
              <a:gd name="connsiteY9" fmla="*/ 2705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30658" h="6858000">
                <a:moveTo>
                  <a:pt x="1688746" y="0"/>
                </a:moveTo>
                <a:lnTo>
                  <a:pt x="5730658" y="0"/>
                </a:lnTo>
                <a:lnTo>
                  <a:pt x="5730658" y="6858000"/>
                </a:lnTo>
                <a:lnTo>
                  <a:pt x="31751" y="6858000"/>
                </a:lnTo>
                <a:lnTo>
                  <a:pt x="31751" y="6857688"/>
                </a:lnTo>
                <a:lnTo>
                  <a:pt x="0" y="6857932"/>
                </a:lnTo>
                <a:lnTo>
                  <a:pt x="31751" y="6729501"/>
                </a:lnTo>
                <a:lnTo>
                  <a:pt x="31751" y="6681788"/>
                </a:lnTo>
                <a:lnTo>
                  <a:pt x="43547" y="6681788"/>
                </a:lnTo>
                <a:lnTo>
                  <a:pt x="1688746" y="27053"/>
                </a:lnTo>
                <a:close/>
              </a:path>
            </a:pathLst>
          </a:custGeom>
        </p:spPr>
      </p:pic>
      <p:pic>
        <p:nvPicPr>
          <p:cNvPr id="7" name="Picture 6" descr="Logo&#10;&#10;Description automatically generated">
            <a:extLst>
              <a:ext uri="{FF2B5EF4-FFF2-40B4-BE49-F238E27FC236}">
                <a16:creationId xmlns:a16="http://schemas.microsoft.com/office/drawing/2014/main" id="{3B3007CD-CA24-C829-83C5-03668BB9A09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76670" y="1169645"/>
            <a:ext cx="3376462" cy="960278"/>
          </a:xfrm>
          <a:prstGeom prst="rect">
            <a:avLst/>
          </a:prstGeom>
        </p:spPr>
      </p:pic>
      <p:pic>
        <p:nvPicPr>
          <p:cNvPr id="10" name="Picture 9" descr="Text&#10;&#10;Description automatically generated with medium confidence">
            <a:extLst>
              <a:ext uri="{FF2B5EF4-FFF2-40B4-BE49-F238E27FC236}">
                <a16:creationId xmlns:a16="http://schemas.microsoft.com/office/drawing/2014/main" id="{2311F044-8FA2-6703-EF50-48E32CEC9F4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32243" y="2500302"/>
            <a:ext cx="1959172" cy="621882"/>
          </a:xfrm>
          <a:prstGeom prst="rect">
            <a:avLst/>
          </a:prstGeom>
        </p:spPr>
      </p:pic>
      <p:pic>
        <p:nvPicPr>
          <p:cNvPr id="12" name="Graphic 11">
            <a:extLst>
              <a:ext uri="{FF2B5EF4-FFF2-40B4-BE49-F238E27FC236}">
                <a16:creationId xmlns:a16="http://schemas.microsoft.com/office/drawing/2014/main" id="{12C52983-508E-3680-14B8-4CF445912E7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79576" y="3300881"/>
            <a:ext cx="1730829" cy="921949"/>
          </a:xfrm>
          <a:prstGeom prst="rect">
            <a:avLst/>
          </a:prstGeom>
        </p:spPr>
      </p:pic>
      <p:pic>
        <p:nvPicPr>
          <p:cNvPr id="15" name="Picture 14" descr="Icon&#10;&#10;Description automatically generated">
            <a:extLst>
              <a:ext uri="{FF2B5EF4-FFF2-40B4-BE49-F238E27FC236}">
                <a16:creationId xmlns:a16="http://schemas.microsoft.com/office/drawing/2014/main" id="{51911A82-0697-DBE9-FEBE-14DF503DB24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360586" y="4601342"/>
            <a:ext cx="1730829" cy="590572"/>
          </a:xfrm>
          <a:prstGeom prst="rect">
            <a:avLst/>
          </a:prstGeom>
        </p:spPr>
      </p:pic>
      <p:pic>
        <p:nvPicPr>
          <p:cNvPr id="18" name="Picture 17" descr="A picture containing text, sign, clipart&#10;&#10;Description automatically generated">
            <a:extLst>
              <a:ext uri="{FF2B5EF4-FFF2-40B4-BE49-F238E27FC236}">
                <a16:creationId xmlns:a16="http://schemas.microsoft.com/office/drawing/2014/main" id="{2D30FEE2-61B0-DAF5-746B-66B14E0E76C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74072" y="5331408"/>
            <a:ext cx="2275514" cy="711098"/>
          </a:xfrm>
          <a:prstGeom prst="rect">
            <a:avLst/>
          </a:prstGeom>
        </p:spPr>
      </p:pic>
      <p:pic>
        <p:nvPicPr>
          <p:cNvPr id="20" name="Picture 19" descr="Text&#10;&#10;Description automatically generated">
            <a:extLst>
              <a:ext uri="{FF2B5EF4-FFF2-40B4-BE49-F238E27FC236}">
                <a16:creationId xmlns:a16="http://schemas.microsoft.com/office/drawing/2014/main" id="{B4A0DB90-7554-9E0A-FA84-EFA796284692}"/>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6200121" y="3489765"/>
            <a:ext cx="2275514" cy="1123608"/>
          </a:xfrm>
          <a:prstGeom prst="rect">
            <a:avLst/>
          </a:prstGeom>
        </p:spPr>
      </p:pic>
      <p:pic>
        <p:nvPicPr>
          <p:cNvPr id="26" name="Picture 25" descr="A picture containing graphical user interface&#10;&#10;Description automatically generated">
            <a:extLst>
              <a:ext uri="{FF2B5EF4-FFF2-40B4-BE49-F238E27FC236}">
                <a16:creationId xmlns:a16="http://schemas.microsoft.com/office/drawing/2014/main" id="{79027E15-A49D-3946-3263-389341FDC99A}"/>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4260768" y="2500302"/>
            <a:ext cx="1201061" cy="1021267"/>
          </a:xfrm>
          <a:prstGeom prst="rect">
            <a:avLst/>
          </a:prstGeom>
        </p:spPr>
      </p:pic>
      <p:pic>
        <p:nvPicPr>
          <p:cNvPr id="28" name="Picture 27" descr="A picture containing text, clipart&#10;&#10;Description automatically generated">
            <a:extLst>
              <a:ext uri="{FF2B5EF4-FFF2-40B4-BE49-F238E27FC236}">
                <a16:creationId xmlns:a16="http://schemas.microsoft.com/office/drawing/2014/main" id="{A199D097-B62D-19AA-0C77-92297B6C2B31}"/>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144412" y="2731846"/>
            <a:ext cx="2386933" cy="503799"/>
          </a:xfrm>
          <a:prstGeom prst="rect">
            <a:avLst/>
          </a:prstGeom>
        </p:spPr>
      </p:pic>
      <p:pic>
        <p:nvPicPr>
          <p:cNvPr id="30" name="Picture 29" descr="Logo, company name&#10;&#10;Description automatically generated">
            <a:extLst>
              <a:ext uri="{FF2B5EF4-FFF2-40B4-BE49-F238E27FC236}">
                <a16:creationId xmlns:a16="http://schemas.microsoft.com/office/drawing/2014/main" id="{B3900C75-9D82-64BB-6106-4B629D635069}"/>
              </a:ext>
            </a:extLst>
          </p:cNvPr>
          <p:cNvPicPr>
            <a:picLocks noChangeAspect="1"/>
          </p:cNvPicPr>
          <p:nvPr/>
        </p:nvPicPr>
        <p:blipFill>
          <a:blip r:embed="rId13"/>
          <a:stretch>
            <a:fillRect/>
          </a:stretch>
        </p:blipFill>
        <p:spPr>
          <a:xfrm>
            <a:off x="4260112" y="4779228"/>
            <a:ext cx="1191794" cy="1191794"/>
          </a:xfrm>
          <a:prstGeom prst="rect">
            <a:avLst/>
          </a:prstGeom>
        </p:spPr>
      </p:pic>
      <p:pic>
        <p:nvPicPr>
          <p:cNvPr id="32" name="Picture 31" descr="Text&#10;&#10;Description automatically generated">
            <a:extLst>
              <a:ext uri="{FF2B5EF4-FFF2-40B4-BE49-F238E27FC236}">
                <a16:creationId xmlns:a16="http://schemas.microsoft.com/office/drawing/2014/main" id="{AAB37E4B-2701-6731-7338-623667BD6A2A}"/>
              </a:ext>
            </a:extLst>
          </p:cNvPr>
          <p:cNvPicPr>
            <a:picLocks noChangeAspect="1"/>
          </p:cNvPicPr>
          <p:nvPr/>
        </p:nvPicPr>
        <p:blipFill>
          <a:blip r:embed="rId14"/>
          <a:stretch>
            <a:fillRect/>
          </a:stretch>
        </p:blipFill>
        <p:spPr>
          <a:xfrm>
            <a:off x="6144412" y="4963104"/>
            <a:ext cx="2386934" cy="795645"/>
          </a:xfrm>
          <a:prstGeom prst="rect">
            <a:avLst/>
          </a:prstGeom>
        </p:spPr>
      </p:pic>
      <p:pic>
        <p:nvPicPr>
          <p:cNvPr id="34" name="Picture 33" descr="Logo, company name&#10;&#10;Description automatically generated">
            <a:extLst>
              <a:ext uri="{FF2B5EF4-FFF2-40B4-BE49-F238E27FC236}">
                <a16:creationId xmlns:a16="http://schemas.microsoft.com/office/drawing/2014/main" id="{FA40C437-85AC-590C-8142-4B1AE37D5C05}"/>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4169982" y="3625612"/>
            <a:ext cx="1372055" cy="1075209"/>
          </a:xfrm>
          <a:prstGeom prst="rect">
            <a:avLst/>
          </a:prstGeom>
        </p:spPr>
      </p:pic>
    </p:spTree>
    <p:extLst>
      <p:ext uri="{BB962C8B-B14F-4D97-AF65-F5344CB8AC3E}">
        <p14:creationId xmlns:p14="http://schemas.microsoft.com/office/powerpoint/2010/main" val="446476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3047E-FBFD-4F79-BCA5-10E69740F030}"/>
              </a:ext>
            </a:extLst>
          </p:cNvPr>
          <p:cNvSpPr>
            <a:spLocks noGrp="1"/>
          </p:cNvSpPr>
          <p:nvPr>
            <p:ph type="title"/>
          </p:nvPr>
        </p:nvSpPr>
        <p:spPr>
          <a:xfrm>
            <a:off x="868391" y="136525"/>
            <a:ext cx="8932834" cy="1236994"/>
          </a:xfrm>
        </p:spPr>
        <p:txBody>
          <a:bodyPr/>
          <a:lstStyle/>
          <a:p>
            <a:r>
              <a:rPr lang="en-US">
                <a:latin typeface="TW Cen MT"/>
              </a:rPr>
              <a:t>AVERAGE WORKFORCE WAGES</a:t>
            </a:r>
          </a:p>
        </p:txBody>
      </p:sp>
      <p:sp>
        <p:nvSpPr>
          <p:cNvPr id="3" name="Date Placeholder 2">
            <a:extLst>
              <a:ext uri="{FF2B5EF4-FFF2-40B4-BE49-F238E27FC236}">
                <a16:creationId xmlns:a16="http://schemas.microsoft.com/office/drawing/2014/main" id="{4A325E9C-6D27-6149-B34D-1A7DD4B1A4C0}"/>
              </a:ext>
            </a:extLst>
          </p:cNvPr>
          <p:cNvSpPr>
            <a:spLocks noGrp="1"/>
          </p:cNvSpPr>
          <p:nvPr>
            <p:ph type="dt" sz="half" idx="10"/>
          </p:nvPr>
        </p:nvSpPr>
        <p:spPr/>
        <p:txBody>
          <a:bodyPr/>
          <a:lstStyle/>
          <a:p>
            <a:fld id="{6B4C5884-29BB-AC43-80DD-E1A5FAA03130}" type="datetime1">
              <a:rPr lang="en-US" smtClean="0"/>
              <a:t>2/22/2024</a:t>
            </a:fld>
            <a:endParaRPr lang="en-US"/>
          </a:p>
        </p:txBody>
      </p:sp>
      <p:sp>
        <p:nvSpPr>
          <p:cNvPr id="4" name="Footer Placeholder 3">
            <a:extLst>
              <a:ext uri="{FF2B5EF4-FFF2-40B4-BE49-F238E27FC236}">
                <a16:creationId xmlns:a16="http://schemas.microsoft.com/office/drawing/2014/main" id="{093A83D0-DB08-F443-A63A-E16EA4CC9C52}"/>
              </a:ext>
            </a:extLst>
          </p:cNvPr>
          <p:cNvSpPr>
            <a:spLocks noGrp="1"/>
          </p:cNvSpPr>
          <p:nvPr>
            <p:ph type="ftr" sz="quarter" idx="11"/>
          </p:nvPr>
        </p:nvSpPr>
        <p:spPr/>
        <p:txBody>
          <a:bodyPr/>
          <a:lstStyle/>
          <a:p>
            <a:r>
              <a:rPr lang="en-US"/>
              <a:t>PASCO COUNTY, FLORIDA, USA</a:t>
            </a:r>
          </a:p>
        </p:txBody>
      </p:sp>
      <p:sp>
        <p:nvSpPr>
          <p:cNvPr id="5" name="Slide Number Placeholder 4">
            <a:extLst>
              <a:ext uri="{FF2B5EF4-FFF2-40B4-BE49-F238E27FC236}">
                <a16:creationId xmlns:a16="http://schemas.microsoft.com/office/drawing/2014/main" id="{A7DFE594-D654-1149-885C-D2CCBDE26E75}"/>
              </a:ext>
            </a:extLst>
          </p:cNvPr>
          <p:cNvSpPr>
            <a:spLocks noGrp="1"/>
          </p:cNvSpPr>
          <p:nvPr>
            <p:ph type="sldNum" sz="quarter" idx="12"/>
          </p:nvPr>
        </p:nvSpPr>
        <p:spPr/>
        <p:txBody>
          <a:bodyPr/>
          <a:lstStyle/>
          <a:p>
            <a:fld id="{294A09A9-5501-47C1-A89A-A340965A2BE2}" type="slidenum">
              <a:rPr lang="en-US" smtClean="0"/>
              <a:pPr/>
              <a:t>9</a:t>
            </a:fld>
            <a:endParaRPr lang="en-US"/>
          </a:p>
        </p:txBody>
      </p:sp>
      <p:pic>
        <p:nvPicPr>
          <p:cNvPr id="17" name="Picture Placeholder 40">
            <a:extLst>
              <a:ext uri="{FF2B5EF4-FFF2-40B4-BE49-F238E27FC236}">
                <a16:creationId xmlns:a16="http://schemas.microsoft.com/office/drawing/2014/main" id="{42D0774C-CB78-4A97-B5DD-5888BB00624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063960" y="-1"/>
            <a:ext cx="3119330" cy="6858001"/>
          </a:xfrm>
          <a:custGeom>
            <a:avLst/>
            <a:gdLst>
              <a:gd name="connsiteX0" fmla="*/ 1688746 w 5730658"/>
              <a:gd name="connsiteY0" fmla="*/ 0 h 6858000"/>
              <a:gd name="connsiteX1" fmla="*/ 5730658 w 5730658"/>
              <a:gd name="connsiteY1" fmla="*/ 0 h 6858000"/>
              <a:gd name="connsiteX2" fmla="*/ 5730658 w 5730658"/>
              <a:gd name="connsiteY2" fmla="*/ 6858000 h 6858000"/>
              <a:gd name="connsiteX3" fmla="*/ 31751 w 5730658"/>
              <a:gd name="connsiteY3" fmla="*/ 6858000 h 6858000"/>
              <a:gd name="connsiteX4" fmla="*/ 31751 w 5730658"/>
              <a:gd name="connsiteY4" fmla="*/ 6857688 h 6858000"/>
              <a:gd name="connsiteX5" fmla="*/ 0 w 5730658"/>
              <a:gd name="connsiteY5" fmla="*/ 6857932 h 6858000"/>
              <a:gd name="connsiteX6" fmla="*/ 31751 w 5730658"/>
              <a:gd name="connsiteY6" fmla="*/ 6729501 h 6858000"/>
              <a:gd name="connsiteX7" fmla="*/ 31751 w 5730658"/>
              <a:gd name="connsiteY7" fmla="*/ 6681788 h 6858000"/>
              <a:gd name="connsiteX8" fmla="*/ 43547 w 5730658"/>
              <a:gd name="connsiteY8" fmla="*/ 6681788 h 6858000"/>
              <a:gd name="connsiteX9" fmla="*/ 1688746 w 5730658"/>
              <a:gd name="connsiteY9" fmla="*/ 2705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30658" h="6858000">
                <a:moveTo>
                  <a:pt x="1688746" y="0"/>
                </a:moveTo>
                <a:lnTo>
                  <a:pt x="5730658" y="0"/>
                </a:lnTo>
                <a:lnTo>
                  <a:pt x="5730658" y="6858000"/>
                </a:lnTo>
                <a:lnTo>
                  <a:pt x="31751" y="6858000"/>
                </a:lnTo>
                <a:lnTo>
                  <a:pt x="31751" y="6857688"/>
                </a:lnTo>
                <a:lnTo>
                  <a:pt x="0" y="6857932"/>
                </a:lnTo>
                <a:lnTo>
                  <a:pt x="31751" y="6729501"/>
                </a:lnTo>
                <a:lnTo>
                  <a:pt x="31751" y="6681788"/>
                </a:lnTo>
                <a:lnTo>
                  <a:pt x="43547" y="6681788"/>
                </a:lnTo>
                <a:lnTo>
                  <a:pt x="1688746" y="27053"/>
                </a:lnTo>
                <a:close/>
              </a:path>
            </a:pathLst>
          </a:custGeom>
        </p:spPr>
      </p:pic>
      <p:sp>
        <p:nvSpPr>
          <p:cNvPr id="20" name="TextBox 19">
            <a:extLst>
              <a:ext uri="{FF2B5EF4-FFF2-40B4-BE49-F238E27FC236}">
                <a16:creationId xmlns:a16="http://schemas.microsoft.com/office/drawing/2014/main" id="{C7BD6C92-A60D-ED5E-067C-0CB2C5EE9BC4}"/>
              </a:ext>
            </a:extLst>
          </p:cNvPr>
          <p:cNvSpPr txBox="1"/>
          <p:nvPr/>
        </p:nvSpPr>
        <p:spPr>
          <a:xfrm>
            <a:off x="614757" y="1927296"/>
            <a:ext cx="4342881" cy="3108736"/>
          </a:xfrm>
          <a:prstGeom prst="rect">
            <a:avLst/>
          </a:prstGeom>
          <a:noFill/>
        </p:spPr>
        <p:txBody>
          <a:bodyPr wrap="square">
            <a:spAutoFit/>
          </a:bodyPr>
          <a:lstStyle/>
          <a:p>
            <a:pPr marL="742950" marR="0" lvl="1" indent="-285750">
              <a:lnSpc>
                <a:spcPct val="107000"/>
              </a:lnSpc>
              <a:spcBef>
                <a:spcPts val="0"/>
              </a:spcBef>
              <a:spcAft>
                <a:spcPts val="0"/>
              </a:spcAft>
              <a:buFont typeface="Courier New" panose="02070309020205020404" pitchFamily="49" charset="0"/>
              <a:buChar char="o"/>
            </a:pPr>
            <a:r>
              <a:rPr lang="en-US">
                <a:solidFill>
                  <a:srgbClr val="57585A"/>
                </a:solidFill>
                <a:latin typeface="AvenirNext-Regular"/>
              </a:rPr>
              <a:t>Advanced manufacturing</a:t>
            </a:r>
          </a:p>
          <a:p>
            <a:pPr marL="1143000" marR="0" lvl="2" indent="-228600">
              <a:lnSpc>
                <a:spcPct val="107000"/>
              </a:lnSpc>
              <a:spcBef>
                <a:spcPts val="0"/>
              </a:spcBef>
              <a:spcAft>
                <a:spcPts val="0"/>
              </a:spcAft>
              <a:buFont typeface="Wingdings" panose="05000000000000000000" pitchFamily="2" charset="2"/>
              <a:buChar char=""/>
            </a:pPr>
            <a:r>
              <a:rPr lang="en-US" sz="2000" b="1">
                <a:solidFill>
                  <a:schemeClr val="tx2"/>
                </a:solidFill>
                <a:latin typeface="AvenirNext-Regular"/>
              </a:rPr>
              <a:t>Pasco: $75,632</a:t>
            </a:r>
            <a:endParaRPr lang="en-US" b="1">
              <a:solidFill>
                <a:schemeClr val="tx2"/>
              </a:solidFill>
              <a:latin typeface="AvenirNext-Regular"/>
            </a:endParaRPr>
          </a:p>
          <a:p>
            <a:pPr marL="1143000" marR="0" lvl="2" indent="-228600">
              <a:lnSpc>
                <a:spcPct val="107000"/>
              </a:lnSpc>
              <a:spcBef>
                <a:spcPts val="0"/>
              </a:spcBef>
              <a:spcAft>
                <a:spcPts val="0"/>
              </a:spcAft>
              <a:buFont typeface="Wingdings" panose="05000000000000000000" pitchFamily="2" charset="2"/>
              <a:buChar char=""/>
            </a:pPr>
            <a:r>
              <a:rPr lang="en-US">
                <a:solidFill>
                  <a:srgbClr val="57585A"/>
                </a:solidFill>
                <a:latin typeface="AvenirNext-Regular"/>
              </a:rPr>
              <a:t>Florida: $90,747</a:t>
            </a:r>
          </a:p>
          <a:p>
            <a:pPr marL="1143000" marR="0" lvl="2" indent="-228600">
              <a:lnSpc>
                <a:spcPct val="107000"/>
              </a:lnSpc>
              <a:spcBef>
                <a:spcPts val="0"/>
              </a:spcBef>
              <a:spcAft>
                <a:spcPts val="0"/>
              </a:spcAft>
              <a:buFont typeface="Wingdings" panose="05000000000000000000" pitchFamily="2" charset="2"/>
              <a:buChar char=""/>
            </a:pPr>
            <a:r>
              <a:rPr lang="en-US">
                <a:solidFill>
                  <a:srgbClr val="57585A"/>
                </a:solidFill>
                <a:latin typeface="AvenirNext-Regular"/>
              </a:rPr>
              <a:t>US: $101,866</a:t>
            </a:r>
          </a:p>
          <a:p>
            <a:pPr marL="1143000" marR="0" lvl="2" indent="-228600">
              <a:lnSpc>
                <a:spcPct val="107000"/>
              </a:lnSpc>
              <a:spcBef>
                <a:spcPts val="0"/>
              </a:spcBef>
              <a:spcAft>
                <a:spcPts val="0"/>
              </a:spcAft>
              <a:buFont typeface="Wingdings" panose="05000000000000000000" pitchFamily="2" charset="2"/>
              <a:buChar char=""/>
            </a:pPr>
            <a:endParaRPr lang="en-US">
              <a:solidFill>
                <a:srgbClr val="57585A"/>
              </a:solidFill>
              <a:latin typeface="AvenirNext-Regular"/>
            </a:endParaRPr>
          </a:p>
          <a:p>
            <a:pPr marL="742950" marR="0" lvl="1" indent="-285750">
              <a:lnSpc>
                <a:spcPct val="107000"/>
              </a:lnSpc>
              <a:spcBef>
                <a:spcPts val="0"/>
              </a:spcBef>
              <a:spcAft>
                <a:spcPts val="0"/>
              </a:spcAft>
              <a:buFont typeface="Courier New" panose="02070309020205020404" pitchFamily="49" charset="0"/>
              <a:buChar char="o"/>
            </a:pPr>
            <a:r>
              <a:rPr lang="en-US">
                <a:solidFill>
                  <a:srgbClr val="57585A"/>
                </a:solidFill>
                <a:latin typeface="AvenirNext-Regular"/>
              </a:rPr>
              <a:t>Life Sciences &amp; Medical Technology</a:t>
            </a:r>
          </a:p>
          <a:p>
            <a:pPr marL="1143000" marR="0" lvl="2" indent="-228600">
              <a:lnSpc>
                <a:spcPct val="107000"/>
              </a:lnSpc>
              <a:spcBef>
                <a:spcPts val="0"/>
              </a:spcBef>
              <a:spcAft>
                <a:spcPts val="0"/>
              </a:spcAft>
              <a:buFont typeface="Wingdings" panose="05000000000000000000" pitchFamily="2" charset="2"/>
              <a:buChar char=""/>
            </a:pPr>
            <a:r>
              <a:rPr lang="en-US" sz="2000" b="1">
                <a:solidFill>
                  <a:schemeClr val="tx2"/>
                </a:solidFill>
                <a:latin typeface="AvenirNext-Regular"/>
              </a:rPr>
              <a:t>Pasco: $71,534</a:t>
            </a:r>
          </a:p>
          <a:p>
            <a:pPr marL="1143000" marR="0" lvl="2" indent="-228600">
              <a:lnSpc>
                <a:spcPct val="107000"/>
              </a:lnSpc>
              <a:spcBef>
                <a:spcPts val="0"/>
              </a:spcBef>
              <a:spcAft>
                <a:spcPts val="0"/>
              </a:spcAft>
              <a:buFont typeface="Wingdings" panose="05000000000000000000" pitchFamily="2" charset="2"/>
              <a:buChar char=""/>
            </a:pPr>
            <a:r>
              <a:rPr lang="en-US">
                <a:solidFill>
                  <a:srgbClr val="57585A"/>
                </a:solidFill>
                <a:latin typeface="AvenirNext-Regular"/>
              </a:rPr>
              <a:t>Florida: $100,548</a:t>
            </a:r>
          </a:p>
          <a:p>
            <a:pPr marL="1143000" marR="0" lvl="2" indent="-228600">
              <a:lnSpc>
                <a:spcPct val="107000"/>
              </a:lnSpc>
              <a:spcBef>
                <a:spcPts val="0"/>
              </a:spcBef>
              <a:spcAft>
                <a:spcPts val="0"/>
              </a:spcAft>
              <a:buFont typeface="Wingdings" panose="05000000000000000000" pitchFamily="2" charset="2"/>
              <a:buChar char=""/>
            </a:pPr>
            <a:r>
              <a:rPr lang="en-US">
                <a:solidFill>
                  <a:srgbClr val="57585A"/>
                </a:solidFill>
                <a:latin typeface="AvenirNext-Regular"/>
              </a:rPr>
              <a:t>US: $133,315</a:t>
            </a:r>
          </a:p>
          <a:p>
            <a:pPr marL="1143000" marR="0" lvl="2" indent="-228600">
              <a:lnSpc>
                <a:spcPct val="107000"/>
              </a:lnSpc>
              <a:spcBef>
                <a:spcPts val="0"/>
              </a:spcBef>
              <a:spcAft>
                <a:spcPts val="0"/>
              </a:spcAft>
              <a:buFont typeface="Wingdings" panose="05000000000000000000" pitchFamily="2" charset="2"/>
              <a:buChar char=""/>
            </a:pPr>
            <a:endParaRPr lang="en-US">
              <a:solidFill>
                <a:srgbClr val="57585A"/>
              </a:solidFill>
              <a:latin typeface="AvenirNext-Regular"/>
            </a:endParaRPr>
          </a:p>
        </p:txBody>
      </p:sp>
      <p:sp>
        <p:nvSpPr>
          <p:cNvPr id="22" name="TextBox 21">
            <a:extLst>
              <a:ext uri="{FF2B5EF4-FFF2-40B4-BE49-F238E27FC236}">
                <a16:creationId xmlns:a16="http://schemas.microsoft.com/office/drawing/2014/main" id="{A725E6A1-E606-65D2-0D45-2AA9CCE7307C}"/>
              </a:ext>
            </a:extLst>
          </p:cNvPr>
          <p:cNvSpPr txBox="1"/>
          <p:nvPr/>
        </p:nvSpPr>
        <p:spPr>
          <a:xfrm>
            <a:off x="4688039" y="1927295"/>
            <a:ext cx="4005468" cy="3701463"/>
          </a:xfrm>
          <a:prstGeom prst="rect">
            <a:avLst/>
          </a:prstGeom>
          <a:noFill/>
        </p:spPr>
        <p:txBody>
          <a:bodyPr wrap="square">
            <a:spAutoFit/>
          </a:bodyPr>
          <a:lstStyle/>
          <a:p>
            <a:pPr marL="742950" marR="0" lvl="1" indent="-285750">
              <a:lnSpc>
                <a:spcPct val="107000"/>
              </a:lnSpc>
              <a:spcBef>
                <a:spcPts val="0"/>
              </a:spcBef>
              <a:spcAft>
                <a:spcPts val="0"/>
              </a:spcAft>
              <a:buFont typeface="Courier New" panose="02070309020205020404" pitchFamily="49" charset="0"/>
              <a:buChar char="o"/>
            </a:pPr>
            <a:r>
              <a:rPr lang="en-US">
                <a:solidFill>
                  <a:srgbClr val="57585A"/>
                </a:solidFill>
                <a:latin typeface="AvenirNext-Regular"/>
              </a:rPr>
              <a:t>Business &amp; Professional Services</a:t>
            </a:r>
          </a:p>
          <a:p>
            <a:pPr marL="1143000" marR="0" lvl="2" indent="-228600">
              <a:lnSpc>
                <a:spcPct val="107000"/>
              </a:lnSpc>
              <a:spcBef>
                <a:spcPts val="0"/>
              </a:spcBef>
              <a:spcAft>
                <a:spcPts val="0"/>
              </a:spcAft>
              <a:buFont typeface="Wingdings" panose="05000000000000000000" pitchFamily="2" charset="2"/>
              <a:buChar char=""/>
            </a:pPr>
            <a:r>
              <a:rPr lang="en-US" sz="2000" b="1">
                <a:solidFill>
                  <a:schemeClr val="tx2"/>
                </a:solidFill>
                <a:latin typeface="AvenirNext-Regular"/>
              </a:rPr>
              <a:t>Pasco: $59,987</a:t>
            </a:r>
          </a:p>
          <a:p>
            <a:pPr marL="1143000" marR="0" lvl="2" indent="-228600">
              <a:lnSpc>
                <a:spcPct val="107000"/>
              </a:lnSpc>
              <a:spcBef>
                <a:spcPts val="0"/>
              </a:spcBef>
              <a:spcAft>
                <a:spcPts val="0"/>
              </a:spcAft>
              <a:buFont typeface="Wingdings" panose="05000000000000000000" pitchFamily="2" charset="2"/>
              <a:buChar char=""/>
            </a:pPr>
            <a:r>
              <a:rPr lang="en-US">
                <a:solidFill>
                  <a:srgbClr val="57585A"/>
                </a:solidFill>
                <a:latin typeface="AvenirNext-Regular"/>
              </a:rPr>
              <a:t>Florida: $81,466</a:t>
            </a:r>
          </a:p>
          <a:p>
            <a:pPr marL="1143000" marR="0" lvl="2" indent="-228600">
              <a:lnSpc>
                <a:spcPct val="107000"/>
              </a:lnSpc>
              <a:spcBef>
                <a:spcPts val="0"/>
              </a:spcBef>
              <a:spcAft>
                <a:spcPts val="0"/>
              </a:spcAft>
              <a:buFont typeface="Wingdings" panose="05000000000000000000" pitchFamily="2" charset="2"/>
              <a:buChar char=""/>
            </a:pPr>
            <a:r>
              <a:rPr lang="en-US">
                <a:solidFill>
                  <a:srgbClr val="57585A"/>
                </a:solidFill>
                <a:latin typeface="AvenirNext-Regular"/>
              </a:rPr>
              <a:t>US: $123,061</a:t>
            </a:r>
          </a:p>
          <a:p>
            <a:pPr marL="1143000" marR="0" lvl="2" indent="-228600">
              <a:lnSpc>
                <a:spcPct val="107000"/>
              </a:lnSpc>
              <a:spcBef>
                <a:spcPts val="0"/>
              </a:spcBef>
              <a:spcAft>
                <a:spcPts val="0"/>
              </a:spcAft>
              <a:buFont typeface="Wingdings" panose="05000000000000000000" pitchFamily="2" charset="2"/>
              <a:buChar char=""/>
            </a:pPr>
            <a:endParaRPr lang="en-US">
              <a:solidFill>
                <a:srgbClr val="57585A"/>
              </a:solidFill>
              <a:latin typeface="AvenirNext-Regular"/>
            </a:endParaRPr>
          </a:p>
          <a:p>
            <a:pPr marL="742950" marR="0" lvl="1" indent="-285750">
              <a:lnSpc>
                <a:spcPct val="107000"/>
              </a:lnSpc>
              <a:spcBef>
                <a:spcPts val="0"/>
              </a:spcBef>
              <a:spcAft>
                <a:spcPts val="0"/>
              </a:spcAft>
              <a:buFont typeface="Courier New" panose="02070309020205020404" pitchFamily="49" charset="0"/>
              <a:buChar char="o"/>
            </a:pPr>
            <a:r>
              <a:rPr lang="en-US">
                <a:solidFill>
                  <a:srgbClr val="57585A"/>
                </a:solidFill>
                <a:latin typeface="AvenirNext-Regular"/>
              </a:rPr>
              <a:t>High Technology</a:t>
            </a:r>
          </a:p>
          <a:p>
            <a:pPr marL="1143000" lvl="2" indent="-228600">
              <a:lnSpc>
                <a:spcPct val="107000"/>
              </a:lnSpc>
              <a:buFont typeface="Wingdings" panose="05000000000000000000" pitchFamily="2" charset="2"/>
              <a:buChar char=""/>
            </a:pPr>
            <a:r>
              <a:rPr lang="en-US" sz="2000" b="1">
                <a:solidFill>
                  <a:schemeClr val="tx2"/>
                </a:solidFill>
                <a:latin typeface="AvenirNext-Regular"/>
              </a:rPr>
              <a:t>Pasco: $86,105</a:t>
            </a:r>
          </a:p>
          <a:p>
            <a:pPr marL="1143000" marR="0" lvl="2" indent="-228600">
              <a:lnSpc>
                <a:spcPct val="107000"/>
              </a:lnSpc>
              <a:spcBef>
                <a:spcPts val="0"/>
              </a:spcBef>
              <a:spcAft>
                <a:spcPts val="0"/>
              </a:spcAft>
              <a:buFont typeface="Wingdings" panose="05000000000000000000" pitchFamily="2" charset="2"/>
              <a:buChar char=""/>
            </a:pPr>
            <a:r>
              <a:rPr lang="en-US">
                <a:solidFill>
                  <a:srgbClr val="57585A"/>
                </a:solidFill>
                <a:latin typeface="AvenirNext-Regular"/>
              </a:rPr>
              <a:t>Florida: $110,989</a:t>
            </a:r>
          </a:p>
          <a:p>
            <a:pPr marL="1143000" marR="0" lvl="2" indent="-228600">
              <a:lnSpc>
                <a:spcPct val="107000"/>
              </a:lnSpc>
              <a:spcBef>
                <a:spcPts val="0"/>
              </a:spcBef>
              <a:spcAft>
                <a:spcPts val="0"/>
              </a:spcAft>
              <a:buFont typeface="Wingdings" panose="05000000000000000000" pitchFamily="2" charset="2"/>
              <a:buChar char=""/>
            </a:pPr>
            <a:r>
              <a:rPr lang="en-US">
                <a:solidFill>
                  <a:srgbClr val="57585A"/>
                </a:solidFill>
                <a:latin typeface="AvenirNext-Regular"/>
              </a:rPr>
              <a:t>US: $138,838</a:t>
            </a:r>
            <a:endParaRPr lang="en-US" sz="1400">
              <a:solidFill>
                <a:srgbClr val="57585A"/>
              </a:solidFill>
              <a:latin typeface="AvenirNext-Regular"/>
            </a:endParaRPr>
          </a:p>
          <a:p>
            <a:pPr marL="1143000" marR="0" lvl="2" indent="-228600">
              <a:lnSpc>
                <a:spcPct val="107000"/>
              </a:lnSpc>
              <a:spcBef>
                <a:spcPts val="0"/>
              </a:spcBef>
              <a:spcAft>
                <a:spcPts val="0"/>
              </a:spcAft>
              <a:buFont typeface="Wingdings" panose="05000000000000000000" pitchFamily="2" charset="2"/>
              <a:buChar char=""/>
            </a:pPr>
            <a:endParaRPr lang="en-US">
              <a:solidFill>
                <a:srgbClr val="57585A"/>
              </a:solidFill>
              <a:latin typeface="AvenirNext-Regular"/>
            </a:endParaRPr>
          </a:p>
          <a:p>
            <a:pPr marL="2514600" lvl="5" indent="-228600">
              <a:lnSpc>
                <a:spcPct val="107000"/>
              </a:lnSpc>
              <a:buFont typeface="Wingdings" panose="05000000000000000000" pitchFamily="2" charset="2"/>
              <a:buChar char=""/>
            </a:pPr>
            <a:endParaRPr lang="en-US">
              <a:solidFill>
                <a:srgbClr val="57585A"/>
              </a:solidFill>
              <a:latin typeface="AvenirNext-Regular"/>
            </a:endParaRPr>
          </a:p>
          <a:p>
            <a:pPr marL="1143000" marR="0" lvl="2" indent="-228600">
              <a:lnSpc>
                <a:spcPct val="107000"/>
              </a:lnSpc>
              <a:spcBef>
                <a:spcPts val="0"/>
              </a:spcBef>
              <a:spcAft>
                <a:spcPts val="0"/>
              </a:spcAft>
              <a:buFont typeface="Wingdings" panose="05000000000000000000" pitchFamily="2" charset="2"/>
              <a:buChar char=""/>
            </a:pPr>
            <a:endParaRPr lang="en-US">
              <a:solidFill>
                <a:srgbClr val="57585A"/>
              </a:solidFill>
              <a:latin typeface="AvenirNext-Regular"/>
            </a:endParaRPr>
          </a:p>
        </p:txBody>
      </p:sp>
      <p:sp>
        <p:nvSpPr>
          <p:cNvPr id="7" name="TextBox 6">
            <a:extLst>
              <a:ext uri="{FF2B5EF4-FFF2-40B4-BE49-F238E27FC236}">
                <a16:creationId xmlns:a16="http://schemas.microsoft.com/office/drawing/2014/main" id="{62475582-8D56-ADE8-E417-BE6FE13A9680}"/>
              </a:ext>
            </a:extLst>
          </p:cNvPr>
          <p:cNvSpPr txBox="1"/>
          <p:nvPr/>
        </p:nvSpPr>
        <p:spPr>
          <a:xfrm>
            <a:off x="1183639" y="5215162"/>
            <a:ext cx="6098240" cy="261610"/>
          </a:xfrm>
          <a:prstGeom prst="rect">
            <a:avLst/>
          </a:prstGeom>
          <a:noFill/>
        </p:spPr>
        <p:txBody>
          <a:bodyPr wrap="square">
            <a:spAutoFit/>
          </a:bodyPr>
          <a:lstStyle/>
          <a:p>
            <a:r>
              <a:rPr lang="en-US" sz="1100">
                <a:solidFill>
                  <a:srgbClr val="57585A"/>
                </a:solidFill>
                <a:latin typeface="AvenirNext-Regular"/>
              </a:rPr>
              <a:t>Source: </a:t>
            </a:r>
            <a:r>
              <a:rPr lang="en-US" sz="1100" err="1">
                <a:solidFill>
                  <a:srgbClr val="57585A"/>
                </a:solidFill>
                <a:latin typeface="AvenirNext-Regular"/>
              </a:rPr>
              <a:t>JobsEQ</a:t>
            </a:r>
            <a:endParaRPr lang="en-US" sz="1100"/>
          </a:p>
        </p:txBody>
      </p:sp>
    </p:spTree>
    <p:extLst>
      <p:ext uri="{BB962C8B-B14F-4D97-AF65-F5344CB8AC3E}">
        <p14:creationId xmlns:p14="http://schemas.microsoft.com/office/powerpoint/2010/main" val="2873063654"/>
      </p:ext>
    </p:extLst>
  </p:cSld>
  <p:clrMapOvr>
    <a:masterClrMapping/>
  </p:clrMapOvr>
</p:sld>
</file>

<file path=ppt/theme/theme1.xml><?xml version="1.0" encoding="utf-8"?>
<a:theme xmlns:a="http://schemas.openxmlformats.org/drawingml/2006/main" name="Office Theme">
  <a:themeElements>
    <a:clrScheme name="Pasco EDC">
      <a:dk1>
        <a:srgbClr val="000000"/>
      </a:dk1>
      <a:lt1>
        <a:sysClr val="window" lastClr="FFFFFF"/>
      </a:lt1>
      <a:dk2>
        <a:srgbClr val="E48312"/>
      </a:dk2>
      <a:lt2>
        <a:srgbClr val="CCDDEA"/>
      </a:lt2>
      <a:accent1>
        <a:srgbClr val="E48312"/>
      </a:accent1>
      <a:accent2>
        <a:srgbClr val="595959"/>
      </a:accent2>
      <a:accent3>
        <a:srgbClr val="000000"/>
      </a:accent3>
      <a:accent4>
        <a:srgbClr val="7F7F7F"/>
      </a:accent4>
      <a:accent5>
        <a:srgbClr val="A5A5A5"/>
      </a:accent5>
      <a:accent6>
        <a:srgbClr val="D8D8D8"/>
      </a:accent6>
      <a:hlink>
        <a:srgbClr val="D8D8D8"/>
      </a:hlink>
      <a:folHlink>
        <a:srgbClr val="E48312"/>
      </a:folHlink>
    </a:clrScheme>
    <a:fontScheme name="Custom 76">
      <a:majorFont>
        <a:latin typeface="Bahnschrift"/>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eative Red_Win32_AP_v3" id="{489718BF-5BA9-42DA-9832-0D6458117CDF}" vid="{B56DAA54-D084-4F49-84BA-6965B108C56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df677a65-8a97-41a5-b38e-26efa6d86dab">
      <UserInfo>
        <DisplayName>Jennie Sammur</DisplayName>
        <AccountId>14</AccountId>
        <AccountType/>
      </UserInfo>
      <UserInfo>
        <DisplayName>Bill Cronin</DisplayName>
        <AccountId>12</AccountId>
        <AccountType/>
      </UserInfo>
    </SharedWithUsers>
    <lcf76f155ced4ddcb4097134ff3c332f xmlns="354283d3-7d50-4ed0-9650-02dcc84488b2">
      <Terms xmlns="http://schemas.microsoft.com/office/infopath/2007/PartnerControls"/>
    </lcf76f155ced4ddcb4097134ff3c332f>
    <TaxCatchAll xmlns="df677a65-8a97-41a5-b38e-26efa6d86da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EAD17CA91CCDF4FAA10D207F46E1254" ma:contentTypeVersion="18" ma:contentTypeDescription="Create a new document." ma:contentTypeScope="" ma:versionID="70ee9cb0d8a176fd02e918a5aba5f1cf">
  <xsd:schema xmlns:xsd="http://www.w3.org/2001/XMLSchema" xmlns:xs="http://www.w3.org/2001/XMLSchema" xmlns:p="http://schemas.microsoft.com/office/2006/metadata/properties" xmlns:ns2="354283d3-7d50-4ed0-9650-02dcc84488b2" xmlns:ns3="df677a65-8a97-41a5-b38e-26efa6d86dab" targetNamespace="http://schemas.microsoft.com/office/2006/metadata/properties" ma:root="true" ma:fieldsID="828524222fac777eaefe8aa387374d50" ns2:_="" ns3:_="">
    <xsd:import namespace="354283d3-7d50-4ed0-9650-02dcc84488b2"/>
    <xsd:import namespace="df677a65-8a97-41a5-b38e-26efa6d86da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4283d3-7d50-4ed0-9650-02dcc84488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55da047-674d-4563-b495-cd3edf7c0aa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f677a65-8a97-41a5-b38e-26efa6d86da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09e0cec-3381-4153-8238-fa3eb42fd8a2}" ma:internalName="TaxCatchAll" ma:showField="CatchAllData" ma:web="df677a65-8a97-41a5-b38e-26efa6d86da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D1B13BD-E781-417A-B53F-0EDDA23B05BE}">
  <ds:schemaRefs>
    <ds:schemaRef ds:uri="http://schemas.microsoft.com/sharepoint/v3/contenttype/forms"/>
  </ds:schemaRefs>
</ds:datastoreItem>
</file>

<file path=customXml/itemProps2.xml><?xml version="1.0" encoding="utf-8"?>
<ds:datastoreItem xmlns:ds="http://schemas.openxmlformats.org/officeDocument/2006/customXml" ds:itemID="{532BC193-1E5D-42CA-92FB-CB15BBE1F56A}">
  <ds:schemaRefs>
    <ds:schemaRef ds:uri="354283d3-7d50-4ed0-9650-02dcc84488b2"/>
    <ds:schemaRef ds:uri="df677a65-8a97-41a5-b38e-26efa6d86da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0E10054-8485-4F4F-A006-4253A4B9EA9C}">
  <ds:schemaRefs>
    <ds:schemaRef ds:uri="354283d3-7d50-4ed0-9650-02dcc84488b2"/>
    <ds:schemaRef ds:uri="df677a65-8a97-41a5-b38e-26efa6d86da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Creative red presentation</Template>
  <TotalTime>0</TotalTime>
  <Words>1406</Words>
  <Application>Microsoft Office PowerPoint</Application>
  <PresentationFormat>Widescreen</PresentationFormat>
  <Paragraphs>279</Paragraphs>
  <Slides>22</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22</vt:i4>
      </vt:variant>
    </vt:vector>
  </HeadingPairs>
  <TitlesOfParts>
    <vt:vector size="34" baseType="lpstr">
      <vt:lpstr>Arial</vt:lpstr>
      <vt:lpstr>Avenir Next Medium</vt:lpstr>
      <vt:lpstr>AvenirNext-Regular</vt:lpstr>
      <vt:lpstr>Bahnschrift</vt:lpstr>
      <vt:lpstr>Calibri</vt:lpstr>
      <vt:lpstr>Courier New</vt:lpstr>
      <vt:lpstr>Montserrat</vt:lpstr>
      <vt:lpstr>Montserrat ExtraBold</vt:lpstr>
      <vt:lpstr>Tw Cen MT</vt:lpstr>
      <vt:lpstr>Tw Cen MT</vt:lpstr>
      <vt:lpstr>Wingdings</vt:lpstr>
      <vt:lpstr>Office Theme</vt:lpstr>
      <vt:lpstr>Pasco county, Florida, u.s.a.</vt:lpstr>
      <vt:lpstr>PASCO COUNTY PROFILE</vt:lpstr>
      <vt:lpstr>PASCO COUNTY PROFILE</vt:lpstr>
      <vt:lpstr>ACCESS &amp; MOBILITY</vt:lpstr>
      <vt:lpstr>FLORIDA TAX CLIMATE</vt:lpstr>
      <vt:lpstr>EDUCATION SYSTEM</vt:lpstr>
      <vt:lpstr>HIGHER EDUCATION</vt:lpstr>
      <vt:lpstr>INNOVATION &amp; START-UPS</vt:lpstr>
      <vt:lpstr>AVERAGE WORKFORCE WAGES</vt:lpstr>
      <vt:lpstr>WORKFORCE  BY TARGET INDUSTRY</vt:lpstr>
      <vt:lpstr>PowerPoint Presentation</vt:lpstr>
      <vt:lpstr>Touchpoint MEDICAL </vt:lpstr>
      <vt:lpstr>PowerPoint Presentation</vt:lpstr>
      <vt:lpstr>PowerPoint Presentation</vt:lpstr>
      <vt:lpstr>Pasco ready sites</vt:lpstr>
      <vt:lpstr>PowerPoint Presentation</vt:lpstr>
      <vt:lpstr>PowerPoint Presentation</vt:lpstr>
      <vt:lpstr>PowerPoint Presentation</vt:lpstr>
      <vt:lpstr>How Pasco EDC  can help</vt:lpstr>
      <vt:lpstr>MEET OUR BUSINESS DEVELOPMENT TEAM</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Pasco county, Florida, usa</dc:title>
  <dc:creator>Lauren Miceli</dc:creator>
  <cp:lastModifiedBy>Holly Fortney</cp:lastModifiedBy>
  <cp:revision>1</cp:revision>
  <cp:lastPrinted>2023-04-11T15:53:07Z</cp:lastPrinted>
  <dcterms:created xsi:type="dcterms:W3CDTF">2021-10-21T20:55:30Z</dcterms:created>
  <dcterms:modified xsi:type="dcterms:W3CDTF">2024-02-22T21:11:01Z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0x0101004EAD17CA91CCDF4FAA10D207F46E1254</vt:lpwstr>
  </property>
  <property fmtid="{D5CDD505-2E9C-101B-9397-08002B2CF9AE}" pid="3" name="Order">
    <vt:lpwstr>12200.0000000000</vt:lpwstr>
  </property>
  <property fmtid="{D5CDD505-2E9C-101B-9397-08002B2CF9AE}" pid="4" name="MediaServiceImageTags">
    <vt:lpwstr/>
  </property>
</Properties>
</file>